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6"/>
  </p:notesMasterIdLst>
  <p:sldIdLst>
    <p:sldId id="256" r:id="rId2"/>
    <p:sldId id="258" r:id="rId3"/>
    <p:sldId id="304" r:id="rId4"/>
    <p:sldId id="259" r:id="rId5"/>
    <p:sldId id="260" r:id="rId6"/>
    <p:sldId id="305" r:id="rId7"/>
    <p:sldId id="262" r:id="rId8"/>
    <p:sldId id="306" r:id="rId9"/>
    <p:sldId id="275" r:id="rId10"/>
    <p:sldId id="315" r:id="rId11"/>
    <p:sldId id="308" r:id="rId12"/>
    <p:sldId id="310" r:id="rId13"/>
    <p:sldId id="264" r:id="rId14"/>
    <p:sldId id="309" r:id="rId15"/>
    <p:sldId id="307" r:id="rId16"/>
    <p:sldId id="311" r:id="rId17"/>
    <p:sldId id="312" r:id="rId18"/>
    <p:sldId id="313" r:id="rId19"/>
    <p:sldId id="314" r:id="rId20"/>
    <p:sldId id="316" r:id="rId21"/>
    <p:sldId id="317" r:id="rId22"/>
    <p:sldId id="319" r:id="rId23"/>
    <p:sldId id="320" r:id="rId24"/>
    <p:sldId id="265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Denk One" panose="020B0604020202020204" charset="0"/>
      <p:regular r:id="rId31"/>
    </p:embeddedFont>
    <p:embeddedFont>
      <p:font typeface="Roboto Condensed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B5B3D7-E7DA-4371-B28B-69C96019AA7B}">
  <a:tblStyle styleId="{52B5B3D7-E7DA-4371-B28B-69C96019AA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600" y="-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290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9165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05618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61787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226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303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1855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4468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7546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ca3914c0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8ca3914c0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377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4890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195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92118de02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92118de02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6912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8ffd7a8ca8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8ffd7a8ca8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ca3914c0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8ca3914c0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80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92118de02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92118de02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884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2703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92118de027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92118de027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88" y="0"/>
            <a:ext cx="9144000" cy="4693920"/>
          </a:xfrm>
          <a:custGeom>
            <a:avLst/>
            <a:gdLst/>
            <a:ahLst/>
            <a:cxnLst/>
            <a:rect l="l" t="t" r="r" b="b"/>
            <a:pathLst>
              <a:path w="285750" h="146685" extrusionOk="0">
                <a:moveTo>
                  <a:pt x="0" y="0"/>
                </a:moveTo>
                <a:lnTo>
                  <a:pt x="0" y="17502"/>
                </a:lnTo>
                <a:cubicBezTo>
                  <a:pt x="4679" y="23289"/>
                  <a:pt x="12418" y="25277"/>
                  <a:pt x="19086" y="28504"/>
                </a:cubicBezTo>
                <a:cubicBezTo>
                  <a:pt x="25908" y="31802"/>
                  <a:pt x="32695" y="38695"/>
                  <a:pt x="30801" y="46208"/>
                </a:cubicBezTo>
                <a:cubicBezTo>
                  <a:pt x="30230" y="48446"/>
                  <a:pt x="28932" y="50459"/>
                  <a:pt x="28599" y="52745"/>
                </a:cubicBezTo>
                <a:cubicBezTo>
                  <a:pt x="27873" y="57721"/>
                  <a:pt x="32004" y="62174"/>
                  <a:pt x="36481" y="64186"/>
                </a:cubicBezTo>
                <a:cubicBezTo>
                  <a:pt x="40958" y="66211"/>
                  <a:pt x="45982" y="66687"/>
                  <a:pt x="50459" y="68711"/>
                </a:cubicBezTo>
                <a:cubicBezTo>
                  <a:pt x="54935" y="70735"/>
                  <a:pt x="59067" y="75188"/>
                  <a:pt x="58341" y="80165"/>
                </a:cubicBezTo>
                <a:cubicBezTo>
                  <a:pt x="58007" y="82474"/>
                  <a:pt x="56686" y="84487"/>
                  <a:pt x="55876" y="86665"/>
                </a:cubicBezTo>
                <a:cubicBezTo>
                  <a:pt x="53507" y="93059"/>
                  <a:pt x="56186" y="101012"/>
                  <a:pt x="61889" y="104525"/>
                </a:cubicBezTo>
                <a:cubicBezTo>
                  <a:pt x="67366" y="107906"/>
                  <a:pt x="74259" y="107156"/>
                  <a:pt x="80474" y="108656"/>
                </a:cubicBezTo>
                <a:cubicBezTo>
                  <a:pt x="86689" y="110168"/>
                  <a:pt x="93095" y="116443"/>
                  <a:pt x="90511" y="122456"/>
                </a:cubicBezTo>
                <a:cubicBezTo>
                  <a:pt x="89178" y="125527"/>
                  <a:pt x="85808" y="127456"/>
                  <a:pt x="85011" y="130718"/>
                </a:cubicBezTo>
                <a:cubicBezTo>
                  <a:pt x="84070" y="134481"/>
                  <a:pt x="86606" y="138577"/>
                  <a:pt x="90488" y="139874"/>
                </a:cubicBezTo>
                <a:cubicBezTo>
                  <a:pt x="93536" y="140886"/>
                  <a:pt x="97834" y="141101"/>
                  <a:pt x="101191" y="142053"/>
                </a:cubicBezTo>
                <a:lnTo>
                  <a:pt x="101763" y="141815"/>
                </a:lnTo>
                <a:cubicBezTo>
                  <a:pt x="101763" y="141815"/>
                  <a:pt x="104775" y="143454"/>
                  <a:pt x="109633" y="143454"/>
                </a:cubicBezTo>
                <a:cubicBezTo>
                  <a:pt x="111362" y="143454"/>
                  <a:pt x="113324" y="143247"/>
                  <a:pt x="115467" y="142684"/>
                </a:cubicBezTo>
                <a:cubicBezTo>
                  <a:pt x="122408" y="140863"/>
                  <a:pt x="125170" y="139815"/>
                  <a:pt x="129873" y="139815"/>
                </a:cubicBezTo>
                <a:cubicBezTo>
                  <a:pt x="136934" y="139827"/>
                  <a:pt x="142875" y="146685"/>
                  <a:pt x="142875" y="146685"/>
                </a:cubicBezTo>
                <a:cubicBezTo>
                  <a:pt x="142875" y="146685"/>
                  <a:pt x="148816" y="139827"/>
                  <a:pt x="155877" y="139815"/>
                </a:cubicBezTo>
                <a:cubicBezTo>
                  <a:pt x="160580" y="139815"/>
                  <a:pt x="163342" y="140863"/>
                  <a:pt x="170271" y="142684"/>
                </a:cubicBezTo>
                <a:cubicBezTo>
                  <a:pt x="172418" y="143247"/>
                  <a:pt x="174382" y="143454"/>
                  <a:pt x="176112" y="143454"/>
                </a:cubicBezTo>
                <a:cubicBezTo>
                  <a:pt x="180975" y="143454"/>
                  <a:pt x="183987" y="141815"/>
                  <a:pt x="183987" y="141815"/>
                </a:cubicBezTo>
                <a:lnTo>
                  <a:pt x="184547" y="142053"/>
                </a:lnTo>
                <a:cubicBezTo>
                  <a:pt x="187916" y="141101"/>
                  <a:pt x="192215" y="140886"/>
                  <a:pt x="195263" y="139874"/>
                </a:cubicBezTo>
                <a:cubicBezTo>
                  <a:pt x="199132" y="138577"/>
                  <a:pt x="201680" y="134481"/>
                  <a:pt x="200739" y="130718"/>
                </a:cubicBezTo>
                <a:cubicBezTo>
                  <a:pt x="199942" y="127456"/>
                  <a:pt x="196572" y="125527"/>
                  <a:pt x="195239" y="122456"/>
                </a:cubicBezTo>
                <a:cubicBezTo>
                  <a:pt x="192655" y="116443"/>
                  <a:pt x="199061" y="110168"/>
                  <a:pt x="205276" y="108656"/>
                </a:cubicBezTo>
                <a:cubicBezTo>
                  <a:pt x="211491" y="107156"/>
                  <a:pt x="218384" y="107906"/>
                  <a:pt x="223861" y="104525"/>
                </a:cubicBezTo>
                <a:cubicBezTo>
                  <a:pt x="229564" y="101012"/>
                  <a:pt x="232243" y="93059"/>
                  <a:pt x="229874" y="86665"/>
                </a:cubicBezTo>
                <a:cubicBezTo>
                  <a:pt x="229064" y="84487"/>
                  <a:pt x="227743" y="82474"/>
                  <a:pt x="227409" y="80165"/>
                </a:cubicBezTo>
                <a:cubicBezTo>
                  <a:pt x="226683" y="75188"/>
                  <a:pt x="230815" y="70735"/>
                  <a:pt x="235291" y="68711"/>
                </a:cubicBezTo>
                <a:cubicBezTo>
                  <a:pt x="239768" y="66687"/>
                  <a:pt x="244793" y="66211"/>
                  <a:pt x="249269" y="64186"/>
                </a:cubicBezTo>
                <a:cubicBezTo>
                  <a:pt x="253746" y="62174"/>
                  <a:pt x="257877" y="57721"/>
                  <a:pt x="257151" y="52745"/>
                </a:cubicBezTo>
                <a:cubicBezTo>
                  <a:pt x="256818" y="50459"/>
                  <a:pt x="255520" y="48446"/>
                  <a:pt x="254949" y="46208"/>
                </a:cubicBezTo>
                <a:cubicBezTo>
                  <a:pt x="253055" y="38695"/>
                  <a:pt x="259842" y="31802"/>
                  <a:pt x="266664" y="28504"/>
                </a:cubicBezTo>
                <a:cubicBezTo>
                  <a:pt x="273332" y="25277"/>
                  <a:pt x="281071" y="23289"/>
                  <a:pt x="285750" y="17502"/>
                </a:cubicBezTo>
                <a:lnTo>
                  <a:pt x="285750" y="0"/>
                </a:lnTo>
                <a:close/>
              </a:path>
            </a:pathLst>
          </a:custGeom>
          <a:solidFill>
            <a:schemeClr val="accent1">
              <a:alpha val="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09750" y="769600"/>
            <a:ext cx="4324500" cy="132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11016" y="2149400"/>
            <a:ext cx="4321800" cy="28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23712" y="256380"/>
            <a:ext cx="7712603" cy="3981600"/>
            <a:chOff x="823712" y="256380"/>
            <a:chExt cx="7712603" cy="3981600"/>
          </a:xfrm>
        </p:grpSpPr>
        <p:sp>
          <p:nvSpPr>
            <p:cNvPr id="13" name="Google Shape;13;p2"/>
            <p:cNvSpPr/>
            <p:nvPr/>
          </p:nvSpPr>
          <p:spPr>
            <a:xfrm>
              <a:off x="6986434" y="1130888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51" y="0"/>
                  </a:moveTo>
                  <a:cubicBezTo>
                    <a:pt x="560" y="0"/>
                    <a:pt x="1" y="560"/>
                    <a:pt x="1" y="1250"/>
                  </a:cubicBezTo>
                  <a:cubicBezTo>
                    <a:pt x="1" y="1929"/>
                    <a:pt x="560" y="2489"/>
                    <a:pt x="1251" y="2489"/>
                  </a:cubicBezTo>
                  <a:cubicBezTo>
                    <a:pt x="1941" y="2489"/>
                    <a:pt x="2489" y="1929"/>
                    <a:pt x="2489" y="1250"/>
                  </a:cubicBezTo>
                  <a:cubicBezTo>
                    <a:pt x="2489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23712" y="54406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342496" y="3032910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48" y="1"/>
                    <a:pt x="0" y="560"/>
                    <a:pt x="0" y="1251"/>
                  </a:cubicBezTo>
                  <a:cubicBezTo>
                    <a:pt x="0" y="1930"/>
                    <a:pt x="548" y="2489"/>
                    <a:pt x="1239" y="2489"/>
                  </a:cubicBezTo>
                  <a:cubicBezTo>
                    <a:pt x="1929" y="2489"/>
                    <a:pt x="2489" y="1930"/>
                    <a:pt x="2489" y="1251"/>
                  </a:cubicBezTo>
                  <a:cubicBezTo>
                    <a:pt x="2489" y="560"/>
                    <a:pt x="1929" y="1"/>
                    <a:pt x="123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456667" y="256380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39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39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3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96918" y="256582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9" y="0"/>
                  </a:moveTo>
                  <a:cubicBezTo>
                    <a:pt x="548" y="0"/>
                    <a:pt x="1" y="548"/>
                    <a:pt x="1" y="1239"/>
                  </a:cubicBezTo>
                  <a:cubicBezTo>
                    <a:pt x="1" y="1929"/>
                    <a:pt x="548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0"/>
                    <a:pt x="1239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109237" y="14169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96926" y="2822802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804936" y="440035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29" y="0"/>
                  </a:moveTo>
                  <a:cubicBezTo>
                    <a:pt x="857" y="0"/>
                    <a:pt x="0" y="858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586080" y="163104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45616" y="3296098"/>
              <a:ext cx="123456" cy="123456"/>
            </a:xfrm>
            <a:custGeom>
              <a:avLst/>
              <a:gdLst/>
              <a:ahLst/>
              <a:cxnLst/>
              <a:rect l="l" t="t" r="r" b="b"/>
              <a:pathLst>
                <a:path w="3858" h="3858" extrusionOk="0">
                  <a:moveTo>
                    <a:pt x="1929" y="0"/>
                  </a:moveTo>
                  <a:cubicBezTo>
                    <a:pt x="857" y="0"/>
                    <a:pt x="0" y="857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58" y="2989"/>
                    <a:pt x="3858" y="1929"/>
                  </a:cubicBezTo>
                  <a:cubicBezTo>
                    <a:pt x="3858" y="857"/>
                    <a:pt x="2989" y="0"/>
                    <a:pt x="1929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574422" y="32306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29" y="1"/>
                  </a:moveTo>
                  <a:cubicBezTo>
                    <a:pt x="870" y="1"/>
                    <a:pt x="1" y="858"/>
                    <a:pt x="1" y="1930"/>
                  </a:cubicBezTo>
                  <a:cubicBezTo>
                    <a:pt x="1" y="2989"/>
                    <a:pt x="870" y="3859"/>
                    <a:pt x="1929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72236" y="3208152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622912" y="3760832"/>
              <a:ext cx="123488" cy="123456"/>
            </a:xfrm>
            <a:custGeom>
              <a:avLst/>
              <a:gdLst/>
              <a:ahLst/>
              <a:cxnLst/>
              <a:rect l="l" t="t" r="r" b="b"/>
              <a:pathLst>
                <a:path w="3859" h="3858" extrusionOk="0">
                  <a:moveTo>
                    <a:pt x="1929" y="0"/>
                  </a:moveTo>
                  <a:cubicBezTo>
                    <a:pt x="858" y="0"/>
                    <a:pt x="1" y="858"/>
                    <a:pt x="1" y="1929"/>
                  </a:cubicBezTo>
                  <a:cubicBezTo>
                    <a:pt x="1" y="2989"/>
                    <a:pt x="858" y="3858"/>
                    <a:pt x="1929" y="3858"/>
                  </a:cubicBezTo>
                  <a:cubicBezTo>
                    <a:pt x="2989" y="3858"/>
                    <a:pt x="3858" y="2989"/>
                    <a:pt x="3858" y="1929"/>
                  </a:cubicBezTo>
                  <a:cubicBezTo>
                    <a:pt x="3858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60380" y="838557"/>
              <a:ext cx="52224" cy="51840"/>
            </a:xfrm>
            <a:custGeom>
              <a:avLst/>
              <a:gdLst/>
              <a:ahLst/>
              <a:cxnLst/>
              <a:rect l="l" t="t" r="r" b="b"/>
              <a:pathLst>
                <a:path w="1632" h="1620" extrusionOk="0">
                  <a:moveTo>
                    <a:pt x="822" y="0"/>
                  </a:moveTo>
                  <a:cubicBezTo>
                    <a:pt x="369" y="0"/>
                    <a:pt x="0" y="357"/>
                    <a:pt x="0" y="810"/>
                  </a:cubicBezTo>
                  <a:cubicBezTo>
                    <a:pt x="0" y="1262"/>
                    <a:pt x="369" y="1619"/>
                    <a:pt x="822" y="1619"/>
                  </a:cubicBezTo>
                  <a:cubicBezTo>
                    <a:pt x="1262" y="1619"/>
                    <a:pt x="1631" y="1262"/>
                    <a:pt x="1631" y="810"/>
                  </a:cubicBezTo>
                  <a:cubicBezTo>
                    <a:pt x="1631" y="357"/>
                    <a:pt x="1262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08160" y="137004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019044" y="276631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093696" y="371587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62"/>
                    <a:pt x="358" y="1632"/>
                    <a:pt x="810" y="1632"/>
                  </a:cubicBezTo>
                  <a:cubicBezTo>
                    <a:pt x="1263" y="1632"/>
                    <a:pt x="1620" y="1262"/>
                    <a:pt x="1620" y="810"/>
                  </a:cubicBezTo>
                  <a:cubicBezTo>
                    <a:pt x="1620" y="358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10032" y="3715872"/>
              <a:ext cx="52256" cy="52224"/>
            </a:xfrm>
            <a:custGeom>
              <a:avLst/>
              <a:gdLst/>
              <a:ahLst/>
              <a:cxnLst/>
              <a:rect l="l" t="t" r="r" b="b"/>
              <a:pathLst>
                <a:path w="1633" h="1632" extrusionOk="0">
                  <a:moveTo>
                    <a:pt x="823" y="0"/>
                  </a:moveTo>
                  <a:cubicBezTo>
                    <a:pt x="370" y="0"/>
                    <a:pt x="1" y="358"/>
                    <a:pt x="1" y="810"/>
                  </a:cubicBezTo>
                  <a:cubicBezTo>
                    <a:pt x="1" y="1262"/>
                    <a:pt x="370" y="1632"/>
                    <a:pt x="823" y="1632"/>
                  </a:cubicBezTo>
                  <a:cubicBezTo>
                    <a:pt x="1263" y="1632"/>
                    <a:pt x="1632" y="1262"/>
                    <a:pt x="1632" y="810"/>
                  </a:cubicBezTo>
                  <a:cubicBezTo>
                    <a:pt x="1632" y="358"/>
                    <a:pt x="1263" y="0"/>
                    <a:pt x="823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96160" y="3414880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70" y="0"/>
                    <a:pt x="1" y="358"/>
                    <a:pt x="1" y="810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10"/>
                  </a:cubicBezTo>
                  <a:cubicBezTo>
                    <a:pt x="1632" y="358"/>
                    <a:pt x="1263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80416" y="279499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1"/>
                  </a:moveTo>
                  <a:cubicBezTo>
                    <a:pt x="358" y="1"/>
                    <a:pt x="0" y="370"/>
                    <a:pt x="0" y="822"/>
                  </a:cubicBezTo>
                  <a:cubicBezTo>
                    <a:pt x="0" y="1263"/>
                    <a:pt x="358" y="1632"/>
                    <a:pt x="810" y="1632"/>
                  </a:cubicBezTo>
                  <a:cubicBezTo>
                    <a:pt x="1262" y="1632"/>
                    <a:pt x="1620" y="1263"/>
                    <a:pt x="1620" y="822"/>
                  </a:cubicBezTo>
                  <a:cubicBezTo>
                    <a:pt x="1620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83081" y="2861475"/>
              <a:ext cx="57184" cy="52032"/>
            </a:xfrm>
            <a:custGeom>
              <a:avLst/>
              <a:gdLst/>
              <a:ahLst/>
              <a:cxnLst/>
              <a:rect l="l" t="t" r="r" b="b"/>
              <a:pathLst>
                <a:path w="1787" h="1626" extrusionOk="0">
                  <a:moveTo>
                    <a:pt x="899" y="0"/>
                  </a:moveTo>
                  <a:cubicBezTo>
                    <a:pt x="691" y="0"/>
                    <a:pt x="483" y="80"/>
                    <a:pt x="322" y="241"/>
                  </a:cubicBezTo>
                  <a:cubicBezTo>
                    <a:pt x="0" y="563"/>
                    <a:pt x="0" y="1075"/>
                    <a:pt x="322" y="1384"/>
                  </a:cubicBezTo>
                  <a:cubicBezTo>
                    <a:pt x="483" y="1545"/>
                    <a:pt x="691" y="1625"/>
                    <a:pt x="899" y="1625"/>
                  </a:cubicBezTo>
                  <a:cubicBezTo>
                    <a:pt x="1108" y="1625"/>
                    <a:pt x="1316" y="1545"/>
                    <a:pt x="1477" y="1384"/>
                  </a:cubicBezTo>
                  <a:cubicBezTo>
                    <a:pt x="1786" y="1075"/>
                    <a:pt x="1786" y="551"/>
                    <a:pt x="1477" y="241"/>
                  </a:cubicBezTo>
                  <a:cubicBezTo>
                    <a:pt x="1316" y="80"/>
                    <a:pt x="1108" y="0"/>
                    <a:pt x="899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934581" y="1847488"/>
              <a:ext cx="51840" cy="51872"/>
            </a:xfrm>
            <a:custGeom>
              <a:avLst/>
              <a:gdLst/>
              <a:ahLst/>
              <a:cxnLst/>
              <a:rect l="l" t="t" r="r" b="b"/>
              <a:pathLst>
                <a:path w="1620" h="1621" extrusionOk="0">
                  <a:moveTo>
                    <a:pt x="810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63"/>
                    <a:pt x="358" y="1620"/>
                    <a:pt x="810" y="1620"/>
                  </a:cubicBezTo>
                  <a:cubicBezTo>
                    <a:pt x="1263" y="1620"/>
                    <a:pt x="1620" y="1263"/>
                    <a:pt x="1620" y="811"/>
                  </a:cubicBezTo>
                  <a:cubicBezTo>
                    <a:pt x="1620" y="358"/>
                    <a:pt x="1263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99328" y="270496"/>
              <a:ext cx="51840" cy="51840"/>
            </a:xfrm>
            <a:custGeom>
              <a:avLst/>
              <a:gdLst/>
              <a:ahLst/>
              <a:cxnLst/>
              <a:rect l="l" t="t" r="r" b="b"/>
              <a:pathLst>
                <a:path w="1620" h="1620" extrusionOk="0">
                  <a:moveTo>
                    <a:pt x="810" y="0"/>
                  </a:moveTo>
                  <a:cubicBezTo>
                    <a:pt x="357" y="0"/>
                    <a:pt x="0" y="358"/>
                    <a:pt x="0" y="810"/>
                  </a:cubicBezTo>
                  <a:cubicBezTo>
                    <a:pt x="0" y="1262"/>
                    <a:pt x="357" y="1620"/>
                    <a:pt x="810" y="1620"/>
                  </a:cubicBezTo>
                  <a:cubicBezTo>
                    <a:pt x="1262" y="1620"/>
                    <a:pt x="1619" y="1262"/>
                    <a:pt x="1619" y="810"/>
                  </a:cubicBezTo>
                  <a:cubicBezTo>
                    <a:pt x="1619" y="358"/>
                    <a:pt x="1262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99936" y="541760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69" y="1"/>
                    <a:pt x="0" y="358"/>
                    <a:pt x="0" y="810"/>
                  </a:cubicBezTo>
                  <a:cubicBezTo>
                    <a:pt x="0" y="1263"/>
                    <a:pt x="369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58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36064" y="598912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22"/>
                  </a:cubicBezTo>
                  <a:cubicBezTo>
                    <a:pt x="1632" y="370"/>
                    <a:pt x="1263" y="1"/>
                    <a:pt x="822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200512" y="153923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7" y="0"/>
                    <a:pt x="0" y="369"/>
                    <a:pt x="0" y="810"/>
                  </a:cubicBezTo>
                  <a:cubicBezTo>
                    <a:pt x="0" y="1262"/>
                    <a:pt x="357" y="1631"/>
                    <a:pt x="810" y="1631"/>
                  </a:cubicBezTo>
                  <a:cubicBezTo>
                    <a:pt x="1262" y="1631"/>
                    <a:pt x="1619" y="1262"/>
                    <a:pt x="1619" y="810"/>
                  </a:cubicBezTo>
                  <a:cubicBezTo>
                    <a:pt x="1619" y="369"/>
                    <a:pt x="1262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4528" y="358880"/>
              <a:ext cx="52224" cy="51840"/>
            </a:xfrm>
            <a:custGeom>
              <a:avLst/>
              <a:gdLst/>
              <a:ahLst/>
              <a:cxnLst/>
              <a:rect l="l" t="t" r="r" b="b"/>
              <a:pathLst>
                <a:path w="1632" h="1620" extrusionOk="0">
                  <a:moveTo>
                    <a:pt x="810" y="1"/>
                  </a:moveTo>
                  <a:cubicBezTo>
                    <a:pt x="369" y="1"/>
                    <a:pt x="0" y="358"/>
                    <a:pt x="0" y="810"/>
                  </a:cubicBezTo>
                  <a:cubicBezTo>
                    <a:pt x="0" y="1263"/>
                    <a:pt x="369" y="1620"/>
                    <a:pt x="810" y="1620"/>
                  </a:cubicBezTo>
                  <a:cubicBezTo>
                    <a:pt x="1262" y="1620"/>
                    <a:pt x="1631" y="1263"/>
                    <a:pt x="1631" y="810"/>
                  </a:cubicBezTo>
                  <a:cubicBezTo>
                    <a:pt x="1631" y="358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56407" y="310129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20" y="1274"/>
                    <a:pt x="1620" y="822"/>
                  </a:cubicBezTo>
                  <a:cubicBezTo>
                    <a:pt x="1620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62731" y="1144607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58"/>
                    <a:pt x="0" y="810"/>
                  </a:cubicBezTo>
                  <a:cubicBezTo>
                    <a:pt x="0" y="1262"/>
                    <a:pt x="369" y="1632"/>
                    <a:pt x="822" y="1632"/>
                  </a:cubicBezTo>
                  <a:cubicBezTo>
                    <a:pt x="1262" y="1632"/>
                    <a:pt x="1631" y="1262"/>
                    <a:pt x="1631" y="810"/>
                  </a:cubicBezTo>
                  <a:cubicBezTo>
                    <a:pt x="1631" y="358"/>
                    <a:pt x="1262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516696" y="283674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63"/>
                    <a:pt x="369" y="1632"/>
                    <a:pt x="822" y="1632"/>
                  </a:cubicBezTo>
                  <a:cubicBezTo>
                    <a:pt x="1262" y="1632"/>
                    <a:pt x="1631" y="1263"/>
                    <a:pt x="1631" y="822"/>
                  </a:cubicBezTo>
                  <a:cubicBezTo>
                    <a:pt x="1631" y="370"/>
                    <a:pt x="1262" y="1"/>
                    <a:pt x="822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928011" y="94948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927999" y="1833348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069800" y="714897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49925" y="334537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562223" y="2982046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784113" y="301092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920474" y="29515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574688" y="1556034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659700" y="591247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184587" y="461710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784125" y="4074484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279824" y="41578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983400" y="32297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>
            <a:spLocks noGrp="1"/>
          </p:cNvSpPr>
          <p:nvPr>
            <p:ph type="ctrTitle"/>
          </p:nvPr>
        </p:nvSpPr>
        <p:spPr>
          <a:xfrm>
            <a:off x="720000" y="2123886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0"/>
              <a:buNone/>
              <a:defRPr sz="8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subTitle" idx="1"/>
          </p:nvPr>
        </p:nvSpPr>
        <p:spPr>
          <a:xfrm>
            <a:off x="720000" y="3324225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76350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2" name="Google Shape;82;p4"/>
          <p:cNvSpPr/>
          <p:nvPr/>
        </p:nvSpPr>
        <p:spPr>
          <a:xfrm flipH="1">
            <a:off x="4133874" y="0"/>
            <a:ext cx="5010126" cy="5143508"/>
          </a:xfrm>
          <a:custGeom>
            <a:avLst/>
            <a:gdLst/>
            <a:ahLst/>
            <a:cxnLst/>
            <a:rect l="l" t="t" r="r" b="b"/>
            <a:pathLst>
              <a:path w="47173" h="47173" extrusionOk="0">
                <a:moveTo>
                  <a:pt x="0" y="0"/>
                </a:moveTo>
                <a:lnTo>
                  <a:pt x="0" y="47173"/>
                </a:lnTo>
                <a:lnTo>
                  <a:pt x="47173" y="47173"/>
                </a:lnTo>
                <a:cubicBezTo>
                  <a:pt x="46387" y="44351"/>
                  <a:pt x="44244" y="41660"/>
                  <a:pt x="40958" y="40338"/>
                </a:cubicBezTo>
                <a:cubicBezTo>
                  <a:pt x="38886" y="39505"/>
                  <a:pt x="36338" y="39172"/>
                  <a:pt x="34921" y="37719"/>
                </a:cubicBezTo>
                <a:cubicBezTo>
                  <a:pt x="33743" y="36505"/>
                  <a:pt x="33731" y="34790"/>
                  <a:pt x="34279" y="33326"/>
                </a:cubicBezTo>
                <a:cubicBezTo>
                  <a:pt x="34826" y="31861"/>
                  <a:pt x="35850" y="30540"/>
                  <a:pt x="36612" y="29135"/>
                </a:cubicBezTo>
                <a:cubicBezTo>
                  <a:pt x="37815" y="26944"/>
                  <a:pt x="38386" y="24467"/>
                  <a:pt x="37660" y="22146"/>
                </a:cubicBezTo>
                <a:cubicBezTo>
                  <a:pt x="36934" y="19836"/>
                  <a:pt x="34743" y="17728"/>
                  <a:pt x="31802" y="17109"/>
                </a:cubicBezTo>
                <a:cubicBezTo>
                  <a:pt x="28623" y="16431"/>
                  <a:pt x="24742" y="17407"/>
                  <a:pt x="22241" y="15716"/>
                </a:cubicBezTo>
                <a:cubicBezTo>
                  <a:pt x="19455" y="13823"/>
                  <a:pt x="20539" y="9966"/>
                  <a:pt x="18003" y="7870"/>
                </a:cubicBezTo>
                <a:cubicBezTo>
                  <a:pt x="16789" y="6862"/>
                  <a:pt x="14994" y="6495"/>
                  <a:pt x="13188" y="6495"/>
                </a:cubicBezTo>
                <a:cubicBezTo>
                  <a:pt x="12584" y="6495"/>
                  <a:pt x="11979" y="6536"/>
                  <a:pt x="11395" y="6608"/>
                </a:cubicBezTo>
                <a:cubicBezTo>
                  <a:pt x="10787" y="6679"/>
                  <a:pt x="10118" y="6716"/>
                  <a:pt x="9437" y="6716"/>
                </a:cubicBezTo>
                <a:cubicBezTo>
                  <a:pt x="7501" y="6716"/>
                  <a:pt x="5463" y="6421"/>
                  <a:pt x="4441" y="5786"/>
                </a:cubicBezTo>
                <a:cubicBezTo>
                  <a:pt x="2906" y="4822"/>
                  <a:pt x="1227" y="691"/>
                  <a:pt x="0" y="0"/>
                </a:cubicBezTo>
                <a:close/>
              </a:path>
            </a:pathLst>
          </a:custGeom>
          <a:solidFill>
            <a:schemeClr val="accent1">
              <a:alpha val="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452188" y="2721872"/>
            <a:ext cx="80042" cy="80119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chemeClr val="lt1"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4"/>
          <p:cNvGrpSpPr/>
          <p:nvPr/>
        </p:nvGrpSpPr>
        <p:grpSpPr>
          <a:xfrm>
            <a:off x="5734404" y="940841"/>
            <a:ext cx="3122283" cy="3769840"/>
            <a:chOff x="5734404" y="940841"/>
            <a:chExt cx="3122283" cy="3769840"/>
          </a:xfrm>
        </p:grpSpPr>
        <p:sp>
          <p:nvSpPr>
            <p:cNvPr id="85" name="Google Shape;85;p4"/>
            <p:cNvSpPr/>
            <p:nvPr/>
          </p:nvSpPr>
          <p:spPr>
            <a:xfrm>
              <a:off x="8289081" y="1846072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7653712" y="1312489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778288" y="366052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8733199" y="2358215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7143615" y="3817019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8768816" y="94084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8443807" y="2802009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8443807" y="13921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734404" y="212386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6267032" y="2393859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6014932" y="45163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8637894" y="4140908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7448904" y="4452989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8122907" y="4658833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>
            <a:spLocks noGrp="1"/>
          </p:cNvSpPr>
          <p:nvPr>
            <p:ph type="ctrTitle"/>
          </p:nvPr>
        </p:nvSpPr>
        <p:spPr>
          <a:xfrm>
            <a:off x="5480700" y="1207472"/>
            <a:ext cx="2943300" cy="13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subTitle" idx="1"/>
          </p:nvPr>
        </p:nvSpPr>
        <p:spPr>
          <a:xfrm>
            <a:off x="5480325" y="2666647"/>
            <a:ext cx="2943300" cy="13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"/>
          <p:cNvSpPr/>
          <p:nvPr/>
        </p:nvSpPr>
        <p:spPr>
          <a:xfrm rot="10800000" flipH="1">
            <a:off x="31" y="-4"/>
            <a:ext cx="5143980" cy="5143508"/>
          </a:xfrm>
          <a:custGeom>
            <a:avLst/>
            <a:gdLst/>
            <a:ahLst/>
            <a:cxnLst/>
            <a:rect l="l" t="t" r="r" b="b"/>
            <a:pathLst>
              <a:path w="47173" h="47173" extrusionOk="0">
                <a:moveTo>
                  <a:pt x="0" y="0"/>
                </a:moveTo>
                <a:lnTo>
                  <a:pt x="0" y="47173"/>
                </a:lnTo>
                <a:lnTo>
                  <a:pt x="47173" y="47173"/>
                </a:lnTo>
                <a:cubicBezTo>
                  <a:pt x="46387" y="44351"/>
                  <a:pt x="44244" y="41660"/>
                  <a:pt x="40958" y="40338"/>
                </a:cubicBezTo>
                <a:cubicBezTo>
                  <a:pt x="38886" y="39505"/>
                  <a:pt x="36338" y="39172"/>
                  <a:pt x="34921" y="37719"/>
                </a:cubicBezTo>
                <a:cubicBezTo>
                  <a:pt x="33743" y="36505"/>
                  <a:pt x="33731" y="34790"/>
                  <a:pt x="34279" y="33326"/>
                </a:cubicBezTo>
                <a:cubicBezTo>
                  <a:pt x="34826" y="31861"/>
                  <a:pt x="35850" y="30540"/>
                  <a:pt x="36612" y="29135"/>
                </a:cubicBezTo>
                <a:cubicBezTo>
                  <a:pt x="37815" y="26944"/>
                  <a:pt x="38386" y="24467"/>
                  <a:pt x="37660" y="22146"/>
                </a:cubicBezTo>
                <a:cubicBezTo>
                  <a:pt x="36934" y="19836"/>
                  <a:pt x="34743" y="17728"/>
                  <a:pt x="31802" y="17109"/>
                </a:cubicBezTo>
                <a:cubicBezTo>
                  <a:pt x="28623" y="16431"/>
                  <a:pt x="24742" y="17407"/>
                  <a:pt x="22241" y="15716"/>
                </a:cubicBezTo>
                <a:cubicBezTo>
                  <a:pt x="19455" y="13823"/>
                  <a:pt x="20539" y="9966"/>
                  <a:pt x="18003" y="7870"/>
                </a:cubicBezTo>
                <a:cubicBezTo>
                  <a:pt x="16789" y="6862"/>
                  <a:pt x="14994" y="6495"/>
                  <a:pt x="13188" y="6495"/>
                </a:cubicBezTo>
                <a:cubicBezTo>
                  <a:pt x="12584" y="6495"/>
                  <a:pt x="11979" y="6536"/>
                  <a:pt x="11395" y="6608"/>
                </a:cubicBezTo>
                <a:cubicBezTo>
                  <a:pt x="10787" y="6679"/>
                  <a:pt x="10118" y="6716"/>
                  <a:pt x="9437" y="6716"/>
                </a:cubicBezTo>
                <a:cubicBezTo>
                  <a:pt x="7501" y="6716"/>
                  <a:pt x="5463" y="6421"/>
                  <a:pt x="4441" y="5786"/>
                </a:cubicBezTo>
                <a:cubicBezTo>
                  <a:pt x="2906" y="4822"/>
                  <a:pt x="1227" y="69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5"/>
          <p:cNvGrpSpPr/>
          <p:nvPr/>
        </p:nvGrpSpPr>
        <p:grpSpPr>
          <a:xfrm>
            <a:off x="313358" y="407016"/>
            <a:ext cx="8559007" cy="4447145"/>
            <a:chOff x="313359" y="407016"/>
            <a:chExt cx="8559007" cy="4447145"/>
          </a:xfrm>
        </p:grpSpPr>
        <p:sp>
          <p:nvSpPr>
            <p:cNvPr id="104" name="Google Shape;104;p5"/>
            <p:cNvSpPr/>
            <p:nvPr/>
          </p:nvSpPr>
          <p:spPr>
            <a:xfrm>
              <a:off x="313387" y="817827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413739" y="280012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313359" y="3905836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3067961" y="66240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3505965" y="2248506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077661" y="146131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625841" y="3621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990182" y="1934884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427444" y="178650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711899" y="2705087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2421785" y="224870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2326516" y="407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695694" y="18828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863120" y="4070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641524" y="12407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60287" y="4592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1042341" y="3848504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233737" y="3848502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7630436" y="4118577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697090" y="1847219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5421061" y="458551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8648641" y="270506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3541557" y="4802321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4031532" y="395574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4879324" y="1409112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8613036" y="420605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8820141" y="407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7107519" y="44881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6770532" y="539992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4762312" y="44881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8300937" y="4585669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599553" y="3019829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8489974" y="95499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510249" y="189925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6041286" y="89748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541612" y="462959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678081" y="4704165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 flipH="1">
            <a:off x="-176388" y="504825"/>
            <a:ext cx="5896013" cy="4638993"/>
          </a:xfrm>
          <a:custGeom>
            <a:avLst/>
            <a:gdLst/>
            <a:ahLst/>
            <a:cxnLst/>
            <a:rect l="l" t="t" r="r" b="b"/>
            <a:pathLst>
              <a:path w="45733" h="47185" extrusionOk="0">
                <a:moveTo>
                  <a:pt x="45732" y="0"/>
                </a:moveTo>
                <a:cubicBezTo>
                  <a:pt x="42982" y="798"/>
                  <a:pt x="40374" y="2929"/>
                  <a:pt x="39100" y="6227"/>
                </a:cubicBezTo>
                <a:cubicBezTo>
                  <a:pt x="38291" y="8287"/>
                  <a:pt x="37969" y="10847"/>
                  <a:pt x="36564" y="12252"/>
                </a:cubicBezTo>
                <a:cubicBezTo>
                  <a:pt x="35856" y="12960"/>
                  <a:pt x="34976" y="13247"/>
                  <a:pt x="34076" y="13247"/>
                </a:cubicBezTo>
                <a:cubicBezTo>
                  <a:pt x="33478" y="13247"/>
                  <a:pt x="32872" y="13120"/>
                  <a:pt x="32302" y="12907"/>
                </a:cubicBezTo>
                <a:cubicBezTo>
                  <a:pt x="30885" y="12359"/>
                  <a:pt x="29599" y="11335"/>
                  <a:pt x="28242" y="10573"/>
                </a:cubicBezTo>
                <a:cubicBezTo>
                  <a:pt x="26758" y="9736"/>
                  <a:pt x="25147" y="9199"/>
                  <a:pt x="23550" y="9199"/>
                </a:cubicBezTo>
                <a:cubicBezTo>
                  <a:pt x="22854" y="9199"/>
                  <a:pt x="22159" y="9301"/>
                  <a:pt x="21479" y="9525"/>
                </a:cubicBezTo>
                <a:cubicBezTo>
                  <a:pt x="19229" y="10251"/>
                  <a:pt x="17193" y="12442"/>
                  <a:pt x="16586" y="15383"/>
                </a:cubicBezTo>
                <a:cubicBezTo>
                  <a:pt x="15931" y="18562"/>
                  <a:pt x="16871" y="22443"/>
                  <a:pt x="15228" y="24944"/>
                </a:cubicBezTo>
                <a:cubicBezTo>
                  <a:pt x="13407" y="27730"/>
                  <a:pt x="9656" y="26634"/>
                  <a:pt x="7632" y="29170"/>
                </a:cubicBezTo>
                <a:cubicBezTo>
                  <a:pt x="6334" y="30802"/>
                  <a:pt x="6132" y="33445"/>
                  <a:pt x="6406" y="35778"/>
                </a:cubicBezTo>
                <a:cubicBezTo>
                  <a:pt x="6668" y="38112"/>
                  <a:pt x="6442" y="41362"/>
                  <a:pt x="5620" y="42732"/>
                </a:cubicBezTo>
                <a:cubicBezTo>
                  <a:pt x="4679" y="44279"/>
                  <a:pt x="679" y="45958"/>
                  <a:pt x="0" y="47185"/>
                </a:cubicBezTo>
                <a:lnTo>
                  <a:pt x="45732" y="47185"/>
                </a:lnTo>
                <a:lnTo>
                  <a:pt x="4573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body" idx="1"/>
          </p:nvPr>
        </p:nvSpPr>
        <p:spPr>
          <a:xfrm>
            <a:off x="1018650" y="3626800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body" idx="2"/>
          </p:nvPr>
        </p:nvSpPr>
        <p:spPr>
          <a:xfrm>
            <a:off x="5131050" y="3626800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title"/>
          </p:nvPr>
        </p:nvSpPr>
        <p:spPr>
          <a:xfrm>
            <a:off x="10174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6"/>
          <p:cNvSpPr txBox="1">
            <a:spLocks noGrp="1"/>
          </p:cNvSpPr>
          <p:nvPr>
            <p:ph type="title" idx="3"/>
          </p:nvPr>
        </p:nvSpPr>
        <p:spPr>
          <a:xfrm>
            <a:off x="51298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48" name="Google Shape;148;p6"/>
          <p:cNvGrpSpPr/>
          <p:nvPr/>
        </p:nvGrpSpPr>
        <p:grpSpPr>
          <a:xfrm>
            <a:off x="165080" y="345704"/>
            <a:ext cx="8740411" cy="4631648"/>
            <a:chOff x="165080" y="345704"/>
            <a:chExt cx="8740411" cy="4631648"/>
          </a:xfrm>
        </p:grpSpPr>
        <p:sp>
          <p:nvSpPr>
            <p:cNvPr id="149" name="Google Shape;149;p6"/>
            <p:cNvSpPr/>
            <p:nvPr/>
          </p:nvSpPr>
          <p:spPr>
            <a:xfrm>
              <a:off x="3095012" y="43636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261776" y="296747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165080" y="156764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239861" y="446526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743919" y="326929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3908411" y="448718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4137974" y="3889973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639500" y="2335409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63011" y="4055846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1642512" y="44871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1104738">
              <a:off x="4434930" y="4167854"/>
              <a:ext cx="123491" cy="123491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1386707" y="228318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4650069" y="474566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2347274" y="44869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5129862" y="2282439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8232961" y="1848078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4295111" y="1567639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1484157" y="1121021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4089632" y="269926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782036" y="276278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7107519" y="44881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7789449" y="48541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300937" y="4585669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7753928" y="345704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233099" y="47845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822037" y="13410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sección y descripció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"/>
          <p:cNvSpPr txBox="1">
            <a:spLocks noGrp="1"/>
          </p:cNvSpPr>
          <p:nvPr>
            <p:ph type="body" idx="1"/>
          </p:nvPr>
        </p:nvSpPr>
        <p:spPr>
          <a:xfrm>
            <a:off x="4572000" y="2333625"/>
            <a:ext cx="3441000" cy="142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0" name="Google Shape;230;p10"/>
          <p:cNvSpPr txBox="1">
            <a:spLocks noGrp="1"/>
          </p:cNvSpPr>
          <p:nvPr>
            <p:ph type="ctrTitle"/>
          </p:nvPr>
        </p:nvSpPr>
        <p:spPr>
          <a:xfrm>
            <a:off x="4572000" y="16099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31" name="Google Shape;231;p10"/>
          <p:cNvSpPr/>
          <p:nvPr/>
        </p:nvSpPr>
        <p:spPr>
          <a:xfrm>
            <a:off x="0" y="0"/>
            <a:ext cx="3285356" cy="5143528"/>
          </a:xfrm>
          <a:custGeom>
            <a:avLst/>
            <a:gdLst/>
            <a:ahLst/>
            <a:cxnLst/>
            <a:rect l="l" t="t" r="r" b="b"/>
            <a:pathLst>
              <a:path w="35934" h="56258" extrusionOk="0">
                <a:moveTo>
                  <a:pt x="0" y="0"/>
                </a:moveTo>
                <a:lnTo>
                  <a:pt x="0" y="56257"/>
                </a:lnTo>
                <a:lnTo>
                  <a:pt x="33207" y="56257"/>
                </a:lnTo>
                <a:cubicBezTo>
                  <a:pt x="34314" y="54888"/>
                  <a:pt x="35088" y="53304"/>
                  <a:pt x="34540" y="51721"/>
                </a:cubicBezTo>
                <a:cubicBezTo>
                  <a:pt x="33921" y="49935"/>
                  <a:pt x="31909" y="49066"/>
                  <a:pt x="30040" y="48720"/>
                </a:cubicBezTo>
                <a:cubicBezTo>
                  <a:pt x="28182" y="48387"/>
                  <a:pt x="26194" y="48327"/>
                  <a:pt x="24611" y="47292"/>
                </a:cubicBezTo>
                <a:cubicBezTo>
                  <a:pt x="23277" y="46422"/>
                  <a:pt x="22396" y="44898"/>
                  <a:pt x="22325" y="43315"/>
                </a:cubicBezTo>
                <a:cubicBezTo>
                  <a:pt x="22146" y="39624"/>
                  <a:pt x="25789" y="37028"/>
                  <a:pt x="29016" y="35231"/>
                </a:cubicBezTo>
                <a:cubicBezTo>
                  <a:pt x="32242" y="33433"/>
                  <a:pt x="35933" y="30980"/>
                  <a:pt x="35933" y="27277"/>
                </a:cubicBezTo>
                <a:cubicBezTo>
                  <a:pt x="35921" y="23932"/>
                  <a:pt x="32802" y="21479"/>
                  <a:pt x="29825" y="19931"/>
                </a:cubicBezTo>
                <a:cubicBezTo>
                  <a:pt x="28028" y="18991"/>
                  <a:pt x="26158" y="18181"/>
                  <a:pt x="24241" y="17502"/>
                </a:cubicBezTo>
                <a:cubicBezTo>
                  <a:pt x="22134" y="16752"/>
                  <a:pt x="19872" y="16097"/>
                  <a:pt x="18372" y="14442"/>
                </a:cubicBezTo>
                <a:cubicBezTo>
                  <a:pt x="15907" y="11692"/>
                  <a:pt x="16598" y="7263"/>
                  <a:pt x="18586" y="4155"/>
                </a:cubicBezTo>
                <a:cubicBezTo>
                  <a:pt x="19562" y="2631"/>
                  <a:pt x="20789" y="1298"/>
                  <a:pt x="220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10"/>
          <p:cNvGrpSpPr/>
          <p:nvPr/>
        </p:nvGrpSpPr>
        <p:grpSpPr>
          <a:xfrm>
            <a:off x="233726" y="306316"/>
            <a:ext cx="2649067" cy="4592215"/>
            <a:chOff x="233726" y="306316"/>
            <a:chExt cx="2649067" cy="4592215"/>
          </a:xfrm>
        </p:grpSpPr>
        <p:sp>
          <p:nvSpPr>
            <p:cNvPr id="233" name="Google Shape;233;p10"/>
            <p:cNvSpPr/>
            <p:nvPr/>
          </p:nvSpPr>
          <p:spPr>
            <a:xfrm>
              <a:off x="650031" y="1230598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233737" y="79591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233726" y="2485802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501383" y="4081836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1448711" y="19137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650015" y="2371794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327636" y="4372889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989991" y="3063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1113157" y="1736334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2564860" y="224870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919057" y="738555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457554" y="170041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802751" y="2611497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921701" y="4624060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313382" y="470418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867182" y="4572208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62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7"/>
          <p:cNvSpPr txBox="1">
            <a:spLocks noGrp="1"/>
          </p:cNvSpPr>
          <p:nvPr>
            <p:ph type="subTitle" idx="1"/>
          </p:nvPr>
        </p:nvSpPr>
        <p:spPr>
          <a:xfrm>
            <a:off x="7200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2"/>
          </p:nvPr>
        </p:nvSpPr>
        <p:spPr>
          <a:xfrm>
            <a:off x="33861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3"/>
          </p:nvPr>
        </p:nvSpPr>
        <p:spPr>
          <a:xfrm>
            <a:off x="60537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subTitle" idx="4"/>
          </p:nvPr>
        </p:nvSpPr>
        <p:spPr>
          <a:xfrm>
            <a:off x="6055500" y="26585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 txBox="1">
            <a:spLocks noGrp="1"/>
          </p:cNvSpPr>
          <p:nvPr>
            <p:ph type="subTitle" idx="5"/>
          </p:nvPr>
        </p:nvSpPr>
        <p:spPr>
          <a:xfrm>
            <a:off x="3387900" y="26585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5" name="Google Shape;345;p17"/>
          <p:cNvSpPr txBox="1">
            <a:spLocks noGrp="1"/>
          </p:cNvSpPr>
          <p:nvPr>
            <p:ph type="subTitle" idx="6"/>
          </p:nvPr>
        </p:nvSpPr>
        <p:spPr>
          <a:xfrm>
            <a:off x="721800" y="2658606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6" name="Google Shape;34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-225" y="3867680"/>
            <a:ext cx="9143889" cy="1528294"/>
          </a:xfrm>
          <a:custGeom>
            <a:avLst/>
            <a:gdLst/>
            <a:ahLst/>
            <a:cxnLst/>
            <a:rect l="l" t="t" r="r" b="b"/>
            <a:pathLst>
              <a:path w="241710" h="40399" extrusionOk="0">
                <a:moveTo>
                  <a:pt x="116301" y="1"/>
                </a:moveTo>
                <a:cubicBezTo>
                  <a:pt x="102002" y="1"/>
                  <a:pt x="91572" y="4977"/>
                  <a:pt x="84976" y="9728"/>
                </a:cubicBezTo>
                <a:cubicBezTo>
                  <a:pt x="80975" y="12597"/>
                  <a:pt x="77511" y="15574"/>
                  <a:pt x="74617" y="18622"/>
                </a:cubicBezTo>
                <a:cubicBezTo>
                  <a:pt x="71426" y="21980"/>
                  <a:pt x="68628" y="25599"/>
                  <a:pt x="61556" y="27980"/>
                </a:cubicBezTo>
                <a:cubicBezTo>
                  <a:pt x="56291" y="29750"/>
                  <a:pt x="49559" y="30500"/>
                  <a:pt x="42542" y="30500"/>
                </a:cubicBezTo>
                <a:cubicBezTo>
                  <a:pt x="33978" y="30500"/>
                  <a:pt x="24988" y="29382"/>
                  <a:pt x="17717" y="27635"/>
                </a:cubicBezTo>
                <a:cubicBezTo>
                  <a:pt x="11205" y="26075"/>
                  <a:pt x="5537" y="24123"/>
                  <a:pt x="1" y="22087"/>
                </a:cubicBezTo>
                <a:lnTo>
                  <a:pt x="1" y="40398"/>
                </a:lnTo>
                <a:lnTo>
                  <a:pt x="241710" y="40398"/>
                </a:lnTo>
                <a:lnTo>
                  <a:pt x="241710" y="4954"/>
                </a:lnTo>
                <a:cubicBezTo>
                  <a:pt x="236741" y="3294"/>
                  <a:pt x="230995" y="1930"/>
                  <a:pt x="225049" y="1930"/>
                </a:cubicBezTo>
                <a:cubicBezTo>
                  <a:pt x="223528" y="1930"/>
                  <a:pt x="221994" y="2019"/>
                  <a:pt x="220457" y="2215"/>
                </a:cubicBezTo>
                <a:cubicBezTo>
                  <a:pt x="212837" y="3191"/>
                  <a:pt x="209146" y="6418"/>
                  <a:pt x="207693" y="9383"/>
                </a:cubicBezTo>
                <a:cubicBezTo>
                  <a:pt x="206241" y="12335"/>
                  <a:pt x="205979" y="15526"/>
                  <a:pt x="201586" y="18039"/>
                </a:cubicBezTo>
                <a:cubicBezTo>
                  <a:pt x="197895" y="20170"/>
                  <a:pt x="191382" y="21563"/>
                  <a:pt x="184631" y="21682"/>
                </a:cubicBezTo>
                <a:cubicBezTo>
                  <a:pt x="184257" y="21689"/>
                  <a:pt x="183886" y="21692"/>
                  <a:pt x="183518" y="21692"/>
                </a:cubicBezTo>
                <a:cubicBezTo>
                  <a:pt x="168369" y="21692"/>
                  <a:pt x="157684" y="16035"/>
                  <a:pt x="150198" y="11014"/>
                </a:cubicBezTo>
                <a:cubicBezTo>
                  <a:pt x="142531" y="5870"/>
                  <a:pt x="132053" y="1"/>
                  <a:pt x="1163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 txBox="1">
            <a:spLocks noGrp="1"/>
          </p:cNvSpPr>
          <p:nvPr>
            <p:ph type="title" idx="7" hasCustomPrompt="1"/>
          </p:nvPr>
        </p:nvSpPr>
        <p:spPr>
          <a:xfrm>
            <a:off x="1535404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17"/>
          <p:cNvSpPr txBox="1">
            <a:spLocks noGrp="1"/>
          </p:cNvSpPr>
          <p:nvPr>
            <p:ph type="title" idx="8" hasCustomPrompt="1"/>
          </p:nvPr>
        </p:nvSpPr>
        <p:spPr>
          <a:xfrm>
            <a:off x="42033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0" name="Google Shape;350;p17"/>
          <p:cNvSpPr txBox="1">
            <a:spLocks noGrp="1"/>
          </p:cNvSpPr>
          <p:nvPr>
            <p:ph type="title" idx="9" hasCustomPrompt="1"/>
          </p:nvPr>
        </p:nvSpPr>
        <p:spPr>
          <a:xfrm>
            <a:off x="68709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51" name="Google Shape;351;p17"/>
          <p:cNvGrpSpPr/>
          <p:nvPr/>
        </p:nvGrpSpPr>
        <p:grpSpPr>
          <a:xfrm>
            <a:off x="550427" y="4128941"/>
            <a:ext cx="8397247" cy="1024911"/>
            <a:chOff x="550427" y="4128941"/>
            <a:chExt cx="8397247" cy="1024911"/>
          </a:xfrm>
        </p:grpSpPr>
        <p:sp>
          <p:nvSpPr>
            <p:cNvPr id="352" name="Google Shape;352;p17"/>
            <p:cNvSpPr/>
            <p:nvPr/>
          </p:nvSpPr>
          <p:spPr>
            <a:xfrm rot="-5400000">
              <a:off x="7743746" y="476353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8" y="0"/>
                  </a:moveTo>
                  <a:cubicBezTo>
                    <a:pt x="548" y="0"/>
                    <a:pt x="0" y="560"/>
                    <a:pt x="0" y="1238"/>
                  </a:cubicBezTo>
                  <a:cubicBezTo>
                    <a:pt x="0" y="1929"/>
                    <a:pt x="548" y="2488"/>
                    <a:pt x="1238" y="2488"/>
                  </a:cubicBezTo>
                  <a:cubicBezTo>
                    <a:pt x="1929" y="2488"/>
                    <a:pt x="2489" y="1929"/>
                    <a:pt x="2489" y="1238"/>
                  </a:cubicBezTo>
                  <a:cubicBezTo>
                    <a:pt x="2489" y="560"/>
                    <a:pt x="1929" y="0"/>
                    <a:pt x="1238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 rot="-5400000">
              <a:off x="5818490" y="463553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 rot="-5400000">
              <a:off x="5585499" y="4972472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 rot="-5400000">
              <a:off x="3493886" y="4377416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29" y="0"/>
                  </a:moveTo>
                  <a:cubicBezTo>
                    <a:pt x="857" y="0"/>
                    <a:pt x="0" y="858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 rot="-5400000">
              <a:off x="8474815" y="4224951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29" y="1"/>
                  </a:moveTo>
                  <a:cubicBezTo>
                    <a:pt x="858" y="1"/>
                    <a:pt x="0" y="858"/>
                    <a:pt x="0" y="1930"/>
                  </a:cubicBezTo>
                  <a:cubicBezTo>
                    <a:pt x="0" y="2989"/>
                    <a:pt x="858" y="3858"/>
                    <a:pt x="1929" y="3858"/>
                  </a:cubicBezTo>
                  <a:cubicBezTo>
                    <a:pt x="2989" y="3858"/>
                    <a:pt x="3858" y="2989"/>
                    <a:pt x="3858" y="1930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 rot="-5400000">
              <a:off x="4398303" y="4741812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 rot="-5400000">
              <a:off x="8824395" y="4985974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 rot="-5400000">
              <a:off x="2638671" y="4898329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 rot="-5400000">
              <a:off x="4434110" y="4128957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 rot="-5400000">
              <a:off x="6370942" y="489833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 rot="-5400000">
              <a:off x="7224569" y="4777403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 rot="-5400000">
              <a:off x="1455261" y="5074011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3931802" y="4547801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5058448" y="4348458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3088199" y="4986082"/>
              <a:ext cx="123103" cy="12325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725448" y="483373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8421902" y="4613739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550427" y="4985876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4"/>
          <p:cNvSpPr/>
          <p:nvPr/>
        </p:nvSpPr>
        <p:spPr>
          <a:xfrm rot="5400000">
            <a:off x="-47036" y="47057"/>
            <a:ext cx="2447942" cy="2353828"/>
          </a:xfrm>
          <a:custGeom>
            <a:avLst/>
            <a:gdLst/>
            <a:ahLst/>
            <a:cxnLst/>
            <a:rect l="l" t="t" r="r" b="b"/>
            <a:pathLst>
              <a:path w="17074" h="16419" extrusionOk="0">
                <a:moveTo>
                  <a:pt x="0" y="0"/>
                </a:moveTo>
                <a:lnTo>
                  <a:pt x="0" y="16419"/>
                </a:lnTo>
                <a:lnTo>
                  <a:pt x="15967" y="16419"/>
                </a:lnTo>
                <a:cubicBezTo>
                  <a:pt x="16848" y="15883"/>
                  <a:pt x="17074" y="14859"/>
                  <a:pt x="16336" y="13633"/>
                </a:cubicBezTo>
                <a:cubicBezTo>
                  <a:pt x="15836" y="12835"/>
                  <a:pt x="14848" y="12644"/>
                  <a:pt x="14347" y="11942"/>
                </a:cubicBezTo>
                <a:cubicBezTo>
                  <a:pt x="13657" y="11156"/>
                  <a:pt x="14145" y="10751"/>
                  <a:pt x="13955" y="9858"/>
                </a:cubicBezTo>
                <a:cubicBezTo>
                  <a:pt x="13581" y="8534"/>
                  <a:pt x="12876" y="8092"/>
                  <a:pt x="12060" y="8092"/>
                </a:cubicBezTo>
                <a:cubicBezTo>
                  <a:pt x="10925" y="8092"/>
                  <a:pt x="9573" y="8946"/>
                  <a:pt x="8597" y="9465"/>
                </a:cubicBezTo>
                <a:cubicBezTo>
                  <a:pt x="8047" y="9739"/>
                  <a:pt x="7459" y="9868"/>
                  <a:pt x="6878" y="9868"/>
                </a:cubicBezTo>
                <a:cubicBezTo>
                  <a:pt x="5359" y="9868"/>
                  <a:pt x="3885" y="8984"/>
                  <a:pt x="3239" y="7477"/>
                </a:cubicBezTo>
                <a:cubicBezTo>
                  <a:pt x="2346" y="5263"/>
                  <a:pt x="3048" y="655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4"/>
          <p:cNvSpPr/>
          <p:nvPr/>
        </p:nvSpPr>
        <p:spPr>
          <a:xfrm>
            <a:off x="279437" y="827251"/>
            <a:ext cx="79648" cy="79648"/>
          </a:xfrm>
          <a:custGeom>
            <a:avLst/>
            <a:gdLst/>
            <a:ahLst/>
            <a:cxnLst/>
            <a:rect l="l" t="t" r="r" b="b"/>
            <a:pathLst>
              <a:path w="2489" h="2489" extrusionOk="0">
                <a:moveTo>
                  <a:pt x="1250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41"/>
                  <a:pt x="560" y="2488"/>
                  <a:pt x="1250" y="2488"/>
                </a:cubicBezTo>
                <a:cubicBezTo>
                  <a:pt x="1929" y="2488"/>
                  <a:pt x="2489" y="1941"/>
                  <a:pt x="2489" y="1250"/>
                </a:cubicBezTo>
                <a:cubicBezTo>
                  <a:pt x="2489" y="560"/>
                  <a:pt x="1929" y="0"/>
                  <a:pt x="1250" y="0"/>
                </a:cubicBez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4"/>
          <p:cNvSpPr/>
          <p:nvPr/>
        </p:nvSpPr>
        <p:spPr>
          <a:xfrm>
            <a:off x="766436" y="1488939"/>
            <a:ext cx="123488" cy="123488"/>
          </a:xfrm>
          <a:custGeom>
            <a:avLst/>
            <a:gdLst/>
            <a:ahLst/>
            <a:cxnLst/>
            <a:rect l="l" t="t" r="r" b="b"/>
            <a:pathLst>
              <a:path w="3859" h="3859" extrusionOk="0">
                <a:moveTo>
                  <a:pt x="1930" y="1"/>
                </a:moveTo>
                <a:cubicBezTo>
                  <a:pt x="858" y="1"/>
                  <a:pt x="1" y="870"/>
                  <a:pt x="1" y="1930"/>
                </a:cubicBezTo>
                <a:cubicBezTo>
                  <a:pt x="1" y="2989"/>
                  <a:pt x="858" y="3859"/>
                  <a:pt x="1930" y="3859"/>
                </a:cubicBezTo>
                <a:cubicBezTo>
                  <a:pt x="2989" y="3859"/>
                  <a:pt x="3858" y="2989"/>
                  <a:pt x="3858" y="1930"/>
                </a:cubicBezTo>
                <a:cubicBezTo>
                  <a:pt x="3858" y="870"/>
                  <a:pt x="2989" y="1"/>
                  <a:pt x="1930" y="1"/>
                </a:cubicBez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/>
          <p:nvPr/>
        </p:nvSpPr>
        <p:spPr>
          <a:xfrm>
            <a:off x="695820" y="445030"/>
            <a:ext cx="194104" cy="194351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4"/>
          <p:cNvSpPr/>
          <p:nvPr/>
        </p:nvSpPr>
        <p:spPr>
          <a:xfrm>
            <a:off x="417074" y="1162369"/>
            <a:ext cx="123052" cy="123208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4"/>
          <p:cNvSpPr/>
          <p:nvPr/>
        </p:nvSpPr>
        <p:spPr>
          <a:xfrm>
            <a:off x="199780" y="1921800"/>
            <a:ext cx="79648" cy="79648"/>
          </a:xfrm>
          <a:custGeom>
            <a:avLst/>
            <a:gdLst/>
            <a:ahLst/>
            <a:cxnLst/>
            <a:rect l="l" t="t" r="r" b="b"/>
            <a:pathLst>
              <a:path w="2489" h="2489" extrusionOk="0">
                <a:moveTo>
                  <a:pt x="1250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41"/>
                  <a:pt x="560" y="2488"/>
                  <a:pt x="1250" y="2488"/>
                </a:cubicBezTo>
                <a:cubicBezTo>
                  <a:pt x="1929" y="2488"/>
                  <a:pt x="2489" y="1941"/>
                  <a:pt x="2489" y="1250"/>
                </a:cubicBezTo>
                <a:cubicBezTo>
                  <a:pt x="2489" y="560"/>
                  <a:pt x="1929" y="0"/>
                  <a:pt x="1250" y="0"/>
                </a:cubicBez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4"/>
          <p:cNvSpPr/>
          <p:nvPr/>
        </p:nvSpPr>
        <p:spPr>
          <a:xfrm>
            <a:off x="1255274" y="86044"/>
            <a:ext cx="123052" cy="123208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chemeClr val="lt1">
              <a:alpha val="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2"/>
          <p:cNvSpPr/>
          <p:nvPr/>
        </p:nvSpPr>
        <p:spPr>
          <a:xfrm>
            <a:off x="-10375" y="456000"/>
            <a:ext cx="9164743" cy="3683597"/>
          </a:xfrm>
          <a:custGeom>
            <a:avLst/>
            <a:gdLst/>
            <a:ahLst/>
            <a:cxnLst/>
            <a:rect l="l" t="t" r="r" b="b"/>
            <a:pathLst>
              <a:path w="60342" h="25370" extrusionOk="0">
                <a:moveTo>
                  <a:pt x="40294" y="1"/>
                </a:moveTo>
                <a:cubicBezTo>
                  <a:pt x="38486" y="1"/>
                  <a:pt x="36534" y="629"/>
                  <a:pt x="34469" y="2173"/>
                </a:cubicBezTo>
                <a:cubicBezTo>
                  <a:pt x="29980" y="5535"/>
                  <a:pt x="26423" y="13376"/>
                  <a:pt x="19980" y="13376"/>
                </a:cubicBezTo>
                <a:cubicBezTo>
                  <a:pt x="17502" y="13376"/>
                  <a:pt x="14598" y="12216"/>
                  <a:pt x="11050" y="9197"/>
                </a:cubicBezTo>
                <a:cubicBezTo>
                  <a:pt x="7085" y="5816"/>
                  <a:pt x="3394" y="3423"/>
                  <a:pt x="1" y="2018"/>
                </a:cubicBezTo>
                <a:lnTo>
                  <a:pt x="1" y="16008"/>
                </a:lnTo>
                <a:cubicBezTo>
                  <a:pt x="679" y="16436"/>
                  <a:pt x="1358" y="16936"/>
                  <a:pt x="2025" y="17520"/>
                </a:cubicBezTo>
                <a:cubicBezTo>
                  <a:pt x="7218" y="22019"/>
                  <a:pt x="13369" y="25369"/>
                  <a:pt x="19359" y="25369"/>
                </a:cubicBezTo>
                <a:cubicBezTo>
                  <a:pt x="25290" y="25369"/>
                  <a:pt x="31063" y="22084"/>
                  <a:pt x="35589" y="13376"/>
                </a:cubicBezTo>
                <a:cubicBezTo>
                  <a:pt x="38870" y="7071"/>
                  <a:pt x="41822" y="4928"/>
                  <a:pt x="44358" y="4928"/>
                </a:cubicBezTo>
                <a:cubicBezTo>
                  <a:pt x="48861" y="4928"/>
                  <a:pt x="52050" y="11683"/>
                  <a:pt x="53436" y="13876"/>
                </a:cubicBezTo>
                <a:cubicBezTo>
                  <a:pt x="53436" y="13876"/>
                  <a:pt x="55993" y="18593"/>
                  <a:pt x="59370" y="18593"/>
                </a:cubicBezTo>
                <a:cubicBezTo>
                  <a:pt x="59687" y="18593"/>
                  <a:pt x="60012" y="18551"/>
                  <a:pt x="60342" y="18460"/>
                </a:cubicBezTo>
                <a:lnTo>
                  <a:pt x="60342" y="15579"/>
                </a:lnTo>
                <a:cubicBezTo>
                  <a:pt x="59882" y="15805"/>
                  <a:pt x="59324" y="15976"/>
                  <a:pt x="58688" y="15976"/>
                </a:cubicBezTo>
                <a:cubicBezTo>
                  <a:pt x="57245" y="15976"/>
                  <a:pt x="55396" y="15097"/>
                  <a:pt x="53365" y="11983"/>
                </a:cubicBezTo>
                <a:cubicBezTo>
                  <a:pt x="53365" y="11983"/>
                  <a:pt x="48193" y="1"/>
                  <a:pt x="40294" y="1"/>
                </a:cubicBezTo>
                <a:close/>
              </a:path>
            </a:pathLst>
          </a:custGeom>
          <a:solidFill>
            <a:schemeClr val="accent1">
              <a:alpha val="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2"/>
          <p:cNvSpPr txBox="1">
            <a:spLocks noGrp="1"/>
          </p:cNvSpPr>
          <p:nvPr>
            <p:ph type="title" hasCustomPrompt="1"/>
          </p:nvPr>
        </p:nvSpPr>
        <p:spPr>
          <a:xfrm>
            <a:off x="1381050" y="1999600"/>
            <a:ext cx="6381900" cy="901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500"/>
              <a:buNone/>
              <a:defRPr sz="9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61" name="Google Shape;261;p12"/>
          <p:cNvSpPr txBox="1">
            <a:spLocks noGrp="1"/>
          </p:cNvSpPr>
          <p:nvPr>
            <p:ph type="body" idx="1"/>
          </p:nvPr>
        </p:nvSpPr>
        <p:spPr>
          <a:xfrm>
            <a:off x="1381050" y="3175400"/>
            <a:ext cx="6381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62" name="Google Shape;262;p12"/>
          <p:cNvGrpSpPr/>
          <p:nvPr/>
        </p:nvGrpSpPr>
        <p:grpSpPr>
          <a:xfrm>
            <a:off x="292524" y="661830"/>
            <a:ext cx="6384243" cy="2437381"/>
            <a:chOff x="292524" y="661830"/>
            <a:chExt cx="6384243" cy="2437381"/>
          </a:xfrm>
        </p:grpSpPr>
        <p:sp>
          <p:nvSpPr>
            <p:cNvPr id="263" name="Google Shape;263;p12"/>
            <p:cNvSpPr/>
            <p:nvPr/>
          </p:nvSpPr>
          <p:spPr>
            <a:xfrm>
              <a:off x="813929" y="160109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580943" y="2467535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5991157" y="6618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292524" y="1876002"/>
              <a:ext cx="123486" cy="123592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1085599" y="20617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1005550" y="3019092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5452604" y="856179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5790949" y="112829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2"/>
            <p:cNvSpPr/>
            <p:nvPr/>
          </p:nvSpPr>
          <p:spPr>
            <a:xfrm>
              <a:off x="6596725" y="828280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3524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●"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59" r:id="rId6"/>
    <p:sldLayoutId id="2147483663" r:id="rId7"/>
    <p:sldLayoutId id="2147483670" r:id="rId8"/>
    <p:sldLayoutId id="214748368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6"/>
          <p:cNvSpPr txBox="1">
            <a:spLocks noGrp="1"/>
          </p:cNvSpPr>
          <p:nvPr>
            <p:ph type="ctrTitle"/>
          </p:nvPr>
        </p:nvSpPr>
        <p:spPr>
          <a:xfrm>
            <a:off x="2411347" y="689797"/>
            <a:ext cx="4324500" cy="16415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A turn-based strategy game to evaluate Multi-Armed Bandit policies in an adversarial setting</a:t>
            </a:r>
            <a:endParaRPr sz="2600" dirty="0"/>
          </a:p>
        </p:txBody>
      </p:sp>
      <p:grpSp>
        <p:nvGrpSpPr>
          <p:cNvPr id="589" name="Google Shape;589;p36"/>
          <p:cNvGrpSpPr/>
          <p:nvPr/>
        </p:nvGrpSpPr>
        <p:grpSpPr>
          <a:xfrm>
            <a:off x="2848736" y="2636698"/>
            <a:ext cx="3446528" cy="2280646"/>
            <a:chOff x="2848736" y="2636698"/>
            <a:chExt cx="3446528" cy="2280646"/>
          </a:xfrm>
        </p:grpSpPr>
        <p:sp>
          <p:nvSpPr>
            <p:cNvPr id="590" name="Google Shape;590;p36"/>
            <p:cNvSpPr/>
            <p:nvPr/>
          </p:nvSpPr>
          <p:spPr>
            <a:xfrm>
              <a:off x="4402816" y="4737344"/>
              <a:ext cx="328832" cy="153184"/>
            </a:xfrm>
            <a:custGeom>
              <a:avLst/>
              <a:gdLst/>
              <a:ahLst/>
              <a:cxnLst/>
              <a:rect l="l" t="t" r="r" b="b"/>
              <a:pathLst>
                <a:path w="10276" h="4787" extrusionOk="0">
                  <a:moveTo>
                    <a:pt x="5144" y="0"/>
                  </a:moveTo>
                  <a:cubicBezTo>
                    <a:pt x="2299" y="0"/>
                    <a:pt x="1" y="1072"/>
                    <a:pt x="1" y="2393"/>
                  </a:cubicBezTo>
                  <a:cubicBezTo>
                    <a:pt x="1" y="3715"/>
                    <a:pt x="2299" y="4786"/>
                    <a:pt x="5144" y="4786"/>
                  </a:cubicBezTo>
                  <a:cubicBezTo>
                    <a:pt x="7978" y="4786"/>
                    <a:pt x="10276" y="3715"/>
                    <a:pt x="10276" y="2393"/>
                  </a:cubicBezTo>
                  <a:cubicBezTo>
                    <a:pt x="10276" y="1072"/>
                    <a:pt x="7978" y="0"/>
                    <a:pt x="5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4104128" y="3486112"/>
              <a:ext cx="935744" cy="1220768"/>
            </a:xfrm>
            <a:custGeom>
              <a:avLst/>
              <a:gdLst/>
              <a:ahLst/>
              <a:cxnLst/>
              <a:rect l="l" t="t" r="r" b="b"/>
              <a:pathLst>
                <a:path w="29242" h="38149" extrusionOk="0">
                  <a:moveTo>
                    <a:pt x="7727" y="1"/>
                  </a:moveTo>
                  <a:lnTo>
                    <a:pt x="7727" y="1"/>
                  </a:lnTo>
                  <a:cubicBezTo>
                    <a:pt x="7311" y="501"/>
                    <a:pt x="7049" y="1132"/>
                    <a:pt x="7049" y="1823"/>
                  </a:cubicBezTo>
                  <a:cubicBezTo>
                    <a:pt x="7049" y="2454"/>
                    <a:pt x="7263" y="3037"/>
                    <a:pt x="7608" y="3513"/>
                  </a:cubicBezTo>
                  <a:cubicBezTo>
                    <a:pt x="5751" y="3942"/>
                    <a:pt x="4370" y="5597"/>
                    <a:pt x="4370" y="7573"/>
                  </a:cubicBezTo>
                  <a:cubicBezTo>
                    <a:pt x="4370" y="8550"/>
                    <a:pt x="4715" y="9431"/>
                    <a:pt x="5263" y="10133"/>
                  </a:cubicBezTo>
                  <a:cubicBezTo>
                    <a:pt x="3358" y="11157"/>
                    <a:pt x="2072" y="13169"/>
                    <a:pt x="2072" y="15491"/>
                  </a:cubicBezTo>
                  <a:cubicBezTo>
                    <a:pt x="2072" y="16312"/>
                    <a:pt x="2239" y="17110"/>
                    <a:pt x="2536" y="17836"/>
                  </a:cubicBezTo>
                  <a:cubicBezTo>
                    <a:pt x="988" y="19182"/>
                    <a:pt x="0" y="21158"/>
                    <a:pt x="0" y="23373"/>
                  </a:cubicBezTo>
                  <a:cubicBezTo>
                    <a:pt x="0" y="27385"/>
                    <a:pt x="3203" y="30636"/>
                    <a:pt x="7192" y="30707"/>
                  </a:cubicBezTo>
                  <a:cubicBezTo>
                    <a:pt x="7192" y="30719"/>
                    <a:pt x="7192" y="30719"/>
                    <a:pt x="7192" y="30719"/>
                  </a:cubicBezTo>
                  <a:cubicBezTo>
                    <a:pt x="7192" y="34827"/>
                    <a:pt x="10513" y="38149"/>
                    <a:pt x="14621" y="38149"/>
                  </a:cubicBezTo>
                  <a:cubicBezTo>
                    <a:pt x="18729" y="38149"/>
                    <a:pt x="22051" y="34827"/>
                    <a:pt x="22051" y="30719"/>
                  </a:cubicBezTo>
                  <a:cubicBezTo>
                    <a:pt x="22051" y="30719"/>
                    <a:pt x="22051" y="30719"/>
                    <a:pt x="22051" y="30707"/>
                  </a:cubicBezTo>
                  <a:cubicBezTo>
                    <a:pt x="26039" y="30636"/>
                    <a:pt x="29242" y="27385"/>
                    <a:pt x="29242" y="23373"/>
                  </a:cubicBezTo>
                  <a:cubicBezTo>
                    <a:pt x="29242" y="21158"/>
                    <a:pt x="28254" y="19182"/>
                    <a:pt x="26706" y="17836"/>
                  </a:cubicBezTo>
                  <a:cubicBezTo>
                    <a:pt x="27004" y="17110"/>
                    <a:pt x="27170" y="16312"/>
                    <a:pt x="27170" y="15491"/>
                  </a:cubicBezTo>
                  <a:cubicBezTo>
                    <a:pt x="27170" y="13169"/>
                    <a:pt x="25884" y="11157"/>
                    <a:pt x="23979" y="10133"/>
                  </a:cubicBezTo>
                  <a:cubicBezTo>
                    <a:pt x="24527" y="9431"/>
                    <a:pt x="24872" y="8550"/>
                    <a:pt x="24872" y="7573"/>
                  </a:cubicBezTo>
                  <a:cubicBezTo>
                    <a:pt x="24872" y="5597"/>
                    <a:pt x="23491" y="3942"/>
                    <a:pt x="21634" y="3513"/>
                  </a:cubicBezTo>
                  <a:cubicBezTo>
                    <a:pt x="21979" y="3037"/>
                    <a:pt x="22193" y="2454"/>
                    <a:pt x="22193" y="1823"/>
                  </a:cubicBezTo>
                  <a:cubicBezTo>
                    <a:pt x="22193" y="1132"/>
                    <a:pt x="21931" y="501"/>
                    <a:pt x="21515" y="13"/>
                  </a:cubicBezTo>
                  <a:lnTo>
                    <a:pt x="21515" y="13"/>
                  </a:lnTo>
                  <a:cubicBezTo>
                    <a:pt x="21550" y="465"/>
                    <a:pt x="21562" y="715"/>
                    <a:pt x="21562" y="715"/>
                  </a:cubicBezTo>
                  <a:lnTo>
                    <a:pt x="7692" y="715"/>
                  </a:lnTo>
                  <a:cubicBezTo>
                    <a:pt x="7692" y="715"/>
                    <a:pt x="7703" y="453"/>
                    <a:pt x="7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4785731" y="4433274"/>
              <a:ext cx="1338496" cy="409384"/>
            </a:xfrm>
            <a:custGeom>
              <a:avLst/>
              <a:gdLst/>
              <a:ahLst/>
              <a:cxnLst/>
              <a:rect l="l" t="t" r="r" b="b"/>
              <a:pathLst>
                <a:path w="41828" h="15431" extrusionOk="0">
                  <a:moveTo>
                    <a:pt x="2977" y="0"/>
                  </a:moveTo>
                  <a:cubicBezTo>
                    <a:pt x="1894" y="655"/>
                    <a:pt x="905" y="1381"/>
                    <a:pt x="0" y="2132"/>
                  </a:cubicBezTo>
                  <a:lnTo>
                    <a:pt x="0" y="13288"/>
                  </a:lnTo>
                  <a:cubicBezTo>
                    <a:pt x="2913" y="10614"/>
                    <a:pt x="6650" y="9652"/>
                    <a:pt x="10896" y="9652"/>
                  </a:cubicBezTo>
                  <a:cubicBezTo>
                    <a:pt x="16180" y="9652"/>
                    <a:pt x="22252" y="11142"/>
                    <a:pt x="28504" y="12681"/>
                  </a:cubicBezTo>
                  <a:cubicBezTo>
                    <a:pt x="32897" y="13764"/>
                    <a:pt x="37493" y="14871"/>
                    <a:pt x="41827" y="15431"/>
                  </a:cubicBezTo>
                  <a:lnTo>
                    <a:pt x="41827" y="7394"/>
                  </a:lnTo>
                  <a:cubicBezTo>
                    <a:pt x="38874" y="6334"/>
                    <a:pt x="34695" y="4453"/>
                    <a:pt x="28897" y="1203"/>
                  </a:cubicBezTo>
                  <a:cubicBezTo>
                    <a:pt x="28123" y="762"/>
                    <a:pt x="27349" y="369"/>
                    <a:pt x="26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3019050" y="4433274"/>
              <a:ext cx="1338464" cy="409384"/>
            </a:xfrm>
            <a:custGeom>
              <a:avLst/>
              <a:gdLst/>
              <a:ahLst/>
              <a:cxnLst/>
              <a:rect l="l" t="t" r="r" b="b"/>
              <a:pathLst>
                <a:path w="41827" h="15431" extrusionOk="0">
                  <a:moveTo>
                    <a:pt x="15252" y="0"/>
                  </a:moveTo>
                  <a:cubicBezTo>
                    <a:pt x="14490" y="369"/>
                    <a:pt x="13716" y="762"/>
                    <a:pt x="12942" y="1203"/>
                  </a:cubicBezTo>
                  <a:cubicBezTo>
                    <a:pt x="7132" y="4453"/>
                    <a:pt x="2965" y="6334"/>
                    <a:pt x="0" y="7394"/>
                  </a:cubicBezTo>
                  <a:lnTo>
                    <a:pt x="0" y="15431"/>
                  </a:lnTo>
                  <a:cubicBezTo>
                    <a:pt x="4346" y="14871"/>
                    <a:pt x="8930" y="13764"/>
                    <a:pt x="13335" y="12681"/>
                  </a:cubicBezTo>
                  <a:cubicBezTo>
                    <a:pt x="19587" y="11142"/>
                    <a:pt x="25656" y="9652"/>
                    <a:pt x="30936" y="9652"/>
                  </a:cubicBezTo>
                  <a:cubicBezTo>
                    <a:pt x="35180" y="9652"/>
                    <a:pt x="38915" y="10614"/>
                    <a:pt x="41827" y="13288"/>
                  </a:cubicBezTo>
                  <a:lnTo>
                    <a:pt x="41827" y="2132"/>
                  </a:lnTo>
                  <a:cubicBezTo>
                    <a:pt x="40922" y="1381"/>
                    <a:pt x="39934" y="655"/>
                    <a:pt x="388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4785731" y="4433274"/>
              <a:ext cx="1338496" cy="409384"/>
            </a:xfrm>
            <a:custGeom>
              <a:avLst/>
              <a:gdLst/>
              <a:ahLst/>
              <a:cxnLst/>
              <a:rect l="l" t="t" r="r" b="b"/>
              <a:pathLst>
                <a:path w="41828" h="15431" extrusionOk="0">
                  <a:moveTo>
                    <a:pt x="2977" y="0"/>
                  </a:moveTo>
                  <a:cubicBezTo>
                    <a:pt x="1894" y="655"/>
                    <a:pt x="905" y="1381"/>
                    <a:pt x="0" y="2132"/>
                  </a:cubicBezTo>
                  <a:lnTo>
                    <a:pt x="0" y="13288"/>
                  </a:lnTo>
                  <a:cubicBezTo>
                    <a:pt x="2913" y="10614"/>
                    <a:pt x="6650" y="9652"/>
                    <a:pt x="10896" y="9652"/>
                  </a:cubicBezTo>
                  <a:cubicBezTo>
                    <a:pt x="16180" y="9652"/>
                    <a:pt x="22252" y="11142"/>
                    <a:pt x="28504" y="12681"/>
                  </a:cubicBezTo>
                  <a:cubicBezTo>
                    <a:pt x="32897" y="13764"/>
                    <a:pt x="37493" y="14871"/>
                    <a:pt x="41827" y="15431"/>
                  </a:cubicBezTo>
                  <a:lnTo>
                    <a:pt x="41827" y="7394"/>
                  </a:lnTo>
                  <a:cubicBezTo>
                    <a:pt x="38874" y="6334"/>
                    <a:pt x="34695" y="4453"/>
                    <a:pt x="28897" y="1203"/>
                  </a:cubicBezTo>
                  <a:cubicBezTo>
                    <a:pt x="28123" y="762"/>
                    <a:pt x="27349" y="369"/>
                    <a:pt x="26587" y="0"/>
                  </a:cubicBezTo>
                  <a:close/>
                </a:path>
              </a:pathLst>
            </a:custGeom>
            <a:solidFill>
              <a:schemeClr val="dk1">
                <a:alpha val="439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3019050" y="4433274"/>
              <a:ext cx="1338464" cy="409384"/>
            </a:xfrm>
            <a:custGeom>
              <a:avLst/>
              <a:gdLst/>
              <a:ahLst/>
              <a:cxnLst/>
              <a:rect l="l" t="t" r="r" b="b"/>
              <a:pathLst>
                <a:path w="41827" h="15431" extrusionOk="0">
                  <a:moveTo>
                    <a:pt x="15252" y="0"/>
                  </a:moveTo>
                  <a:cubicBezTo>
                    <a:pt x="14490" y="369"/>
                    <a:pt x="13716" y="762"/>
                    <a:pt x="12942" y="1203"/>
                  </a:cubicBezTo>
                  <a:cubicBezTo>
                    <a:pt x="7132" y="4453"/>
                    <a:pt x="2965" y="6334"/>
                    <a:pt x="0" y="7394"/>
                  </a:cubicBezTo>
                  <a:lnTo>
                    <a:pt x="0" y="15431"/>
                  </a:lnTo>
                  <a:cubicBezTo>
                    <a:pt x="4346" y="14871"/>
                    <a:pt x="8930" y="13764"/>
                    <a:pt x="13335" y="12681"/>
                  </a:cubicBezTo>
                  <a:cubicBezTo>
                    <a:pt x="19587" y="11142"/>
                    <a:pt x="25656" y="9652"/>
                    <a:pt x="30936" y="9652"/>
                  </a:cubicBezTo>
                  <a:cubicBezTo>
                    <a:pt x="35180" y="9652"/>
                    <a:pt x="38915" y="10614"/>
                    <a:pt x="41827" y="13288"/>
                  </a:cubicBezTo>
                  <a:lnTo>
                    <a:pt x="41827" y="2132"/>
                  </a:lnTo>
                  <a:cubicBezTo>
                    <a:pt x="40922" y="1381"/>
                    <a:pt x="39934" y="655"/>
                    <a:pt x="38850" y="0"/>
                  </a:cubicBezTo>
                  <a:close/>
                </a:path>
              </a:pathLst>
            </a:custGeom>
            <a:solidFill>
              <a:schemeClr val="dk1">
                <a:alpha val="439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2849088" y="4286048"/>
              <a:ext cx="3445824" cy="576672"/>
            </a:xfrm>
            <a:custGeom>
              <a:avLst/>
              <a:gdLst/>
              <a:ahLst/>
              <a:cxnLst/>
              <a:rect l="l" t="t" r="r" b="b"/>
              <a:pathLst>
                <a:path w="107682" h="18021" extrusionOk="0">
                  <a:moveTo>
                    <a:pt x="32980" y="1"/>
                  </a:moveTo>
                  <a:cubicBezTo>
                    <a:pt x="29028" y="1"/>
                    <a:pt x="24877" y="1047"/>
                    <a:pt x="20563" y="3137"/>
                  </a:cubicBezTo>
                  <a:cubicBezTo>
                    <a:pt x="19801" y="3506"/>
                    <a:pt x="19027" y="3899"/>
                    <a:pt x="18253" y="4340"/>
                  </a:cubicBezTo>
                  <a:cubicBezTo>
                    <a:pt x="17253" y="4899"/>
                    <a:pt x="16313" y="5411"/>
                    <a:pt x="15408" y="5900"/>
                  </a:cubicBezTo>
                  <a:cubicBezTo>
                    <a:pt x="11050" y="8209"/>
                    <a:pt x="7764" y="9650"/>
                    <a:pt x="5311" y="10531"/>
                  </a:cubicBezTo>
                  <a:cubicBezTo>
                    <a:pt x="2680" y="11472"/>
                    <a:pt x="1013" y="11781"/>
                    <a:pt x="1" y="11853"/>
                  </a:cubicBezTo>
                  <a:lnTo>
                    <a:pt x="1" y="18020"/>
                  </a:lnTo>
                  <a:cubicBezTo>
                    <a:pt x="1287" y="17973"/>
                    <a:pt x="2739" y="17722"/>
                    <a:pt x="4382" y="17282"/>
                  </a:cubicBezTo>
                  <a:cubicBezTo>
                    <a:pt x="4692" y="17199"/>
                    <a:pt x="5002" y="17115"/>
                    <a:pt x="5311" y="17020"/>
                  </a:cubicBezTo>
                  <a:cubicBezTo>
                    <a:pt x="5871" y="16853"/>
                    <a:pt x="6454" y="16663"/>
                    <a:pt x="7049" y="16449"/>
                  </a:cubicBezTo>
                  <a:lnTo>
                    <a:pt x="7061" y="16449"/>
                  </a:lnTo>
                  <a:cubicBezTo>
                    <a:pt x="10943" y="15079"/>
                    <a:pt x="15705" y="12817"/>
                    <a:pt x="21254" y="9698"/>
                  </a:cubicBezTo>
                  <a:cubicBezTo>
                    <a:pt x="21587" y="9519"/>
                    <a:pt x="21920" y="9341"/>
                    <a:pt x="22254" y="9174"/>
                  </a:cubicBezTo>
                  <a:cubicBezTo>
                    <a:pt x="26082" y="7168"/>
                    <a:pt x="29679" y="6166"/>
                    <a:pt x="33005" y="6166"/>
                  </a:cubicBezTo>
                  <a:cubicBezTo>
                    <a:pt x="34674" y="6166"/>
                    <a:pt x="36275" y="6418"/>
                    <a:pt x="37803" y="6924"/>
                  </a:cubicBezTo>
                  <a:cubicBezTo>
                    <a:pt x="41709" y="8221"/>
                    <a:pt x="44554" y="10972"/>
                    <a:pt x="46388" y="13341"/>
                  </a:cubicBezTo>
                  <a:cubicBezTo>
                    <a:pt x="46495" y="13472"/>
                    <a:pt x="46602" y="13603"/>
                    <a:pt x="46697" y="13734"/>
                  </a:cubicBezTo>
                  <a:cubicBezTo>
                    <a:pt x="46852" y="13948"/>
                    <a:pt x="47007" y="14151"/>
                    <a:pt x="47138" y="14353"/>
                  </a:cubicBezTo>
                  <a:cubicBezTo>
                    <a:pt x="47876" y="15401"/>
                    <a:pt x="48388" y="16306"/>
                    <a:pt x="48674" y="16853"/>
                  </a:cubicBezTo>
                  <a:cubicBezTo>
                    <a:pt x="48876" y="16568"/>
                    <a:pt x="49102" y="16294"/>
                    <a:pt x="49352" y="16032"/>
                  </a:cubicBezTo>
                  <a:cubicBezTo>
                    <a:pt x="50460" y="14913"/>
                    <a:pt x="51948" y="14174"/>
                    <a:pt x="53627" y="14067"/>
                  </a:cubicBezTo>
                  <a:cubicBezTo>
                    <a:pt x="53698" y="14055"/>
                    <a:pt x="53770" y="14055"/>
                    <a:pt x="53841" y="14043"/>
                  </a:cubicBezTo>
                  <a:cubicBezTo>
                    <a:pt x="55639" y="14115"/>
                    <a:pt x="57258" y="14901"/>
                    <a:pt x="58413" y="16115"/>
                  </a:cubicBezTo>
                  <a:cubicBezTo>
                    <a:pt x="58627" y="16353"/>
                    <a:pt x="58818" y="16591"/>
                    <a:pt x="59008" y="16853"/>
                  </a:cubicBezTo>
                  <a:cubicBezTo>
                    <a:pt x="59330" y="16234"/>
                    <a:pt x="59925" y="15175"/>
                    <a:pt x="60818" y="13948"/>
                  </a:cubicBezTo>
                  <a:cubicBezTo>
                    <a:pt x="62628" y="11472"/>
                    <a:pt x="65628" y="8340"/>
                    <a:pt x="69879" y="6924"/>
                  </a:cubicBezTo>
                  <a:cubicBezTo>
                    <a:pt x="71408" y="6415"/>
                    <a:pt x="73010" y="6162"/>
                    <a:pt x="74680" y="6162"/>
                  </a:cubicBezTo>
                  <a:cubicBezTo>
                    <a:pt x="78290" y="6162"/>
                    <a:pt x="82220" y="7345"/>
                    <a:pt x="86428" y="9698"/>
                  </a:cubicBezTo>
                  <a:cubicBezTo>
                    <a:pt x="91965" y="12805"/>
                    <a:pt x="96704" y="15056"/>
                    <a:pt x="100585" y="16425"/>
                  </a:cubicBezTo>
                  <a:cubicBezTo>
                    <a:pt x="101537" y="16770"/>
                    <a:pt x="102442" y="17056"/>
                    <a:pt x="103300" y="17282"/>
                  </a:cubicBezTo>
                  <a:cubicBezTo>
                    <a:pt x="104931" y="17722"/>
                    <a:pt x="106395" y="17973"/>
                    <a:pt x="107681" y="18020"/>
                  </a:cubicBezTo>
                  <a:lnTo>
                    <a:pt x="107681" y="11853"/>
                  </a:lnTo>
                  <a:cubicBezTo>
                    <a:pt x="105538" y="11698"/>
                    <a:pt x="100394" y="10495"/>
                    <a:pt x="89429" y="4340"/>
                  </a:cubicBezTo>
                  <a:cubicBezTo>
                    <a:pt x="84287" y="1452"/>
                    <a:pt x="79355" y="5"/>
                    <a:pt x="74699" y="5"/>
                  </a:cubicBezTo>
                  <a:cubicBezTo>
                    <a:pt x="72348" y="5"/>
                    <a:pt x="70068" y="374"/>
                    <a:pt x="67867" y="1113"/>
                  </a:cubicBezTo>
                  <a:cubicBezTo>
                    <a:pt x="59949" y="3768"/>
                    <a:pt x="55496" y="10472"/>
                    <a:pt x="53841" y="13460"/>
                  </a:cubicBezTo>
                  <a:cubicBezTo>
                    <a:pt x="52793" y="11567"/>
                    <a:pt x="50614" y="8174"/>
                    <a:pt x="47138" y="5269"/>
                  </a:cubicBezTo>
                  <a:cubicBezTo>
                    <a:pt x="46233" y="4518"/>
                    <a:pt x="45245" y="3792"/>
                    <a:pt x="44161" y="3137"/>
                  </a:cubicBezTo>
                  <a:cubicBezTo>
                    <a:pt x="42840" y="2340"/>
                    <a:pt x="41399" y="1637"/>
                    <a:pt x="39815" y="1113"/>
                  </a:cubicBezTo>
                  <a:cubicBezTo>
                    <a:pt x="37612" y="372"/>
                    <a:pt x="35331" y="1"/>
                    <a:pt x="329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4388352" y="4725888"/>
              <a:ext cx="367296" cy="110144"/>
            </a:xfrm>
            <a:custGeom>
              <a:avLst/>
              <a:gdLst/>
              <a:ahLst/>
              <a:cxnLst/>
              <a:rect l="l" t="t" r="r" b="b"/>
              <a:pathLst>
                <a:path w="11478" h="3442" extrusionOk="0">
                  <a:moveTo>
                    <a:pt x="5739" y="1"/>
                  </a:moveTo>
                  <a:cubicBezTo>
                    <a:pt x="4429" y="1"/>
                    <a:pt x="3012" y="525"/>
                    <a:pt x="1655" y="1525"/>
                  </a:cubicBezTo>
                  <a:cubicBezTo>
                    <a:pt x="643" y="2275"/>
                    <a:pt x="24" y="3025"/>
                    <a:pt x="0" y="3049"/>
                  </a:cubicBezTo>
                  <a:lnTo>
                    <a:pt x="476" y="3442"/>
                  </a:lnTo>
                  <a:cubicBezTo>
                    <a:pt x="500" y="3418"/>
                    <a:pt x="2870" y="608"/>
                    <a:pt x="5739" y="608"/>
                  </a:cubicBezTo>
                  <a:cubicBezTo>
                    <a:pt x="8608" y="608"/>
                    <a:pt x="10978" y="3418"/>
                    <a:pt x="11002" y="3442"/>
                  </a:cubicBezTo>
                  <a:lnTo>
                    <a:pt x="11478" y="3049"/>
                  </a:lnTo>
                  <a:cubicBezTo>
                    <a:pt x="11454" y="3025"/>
                    <a:pt x="10835" y="2275"/>
                    <a:pt x="9823" y="1525"/>
                  </a:cubicBezTo>
                  <a:cubicBezTo>
                    <a:pt x="8466" y="525"/>
                    <a:pt x="7049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2849088" y="4637152"/>
              <a:ext cx="3445824" cy="280192"/>
            </a:xfrm>
            <a:custGeom>
              <a:avLst/>
              <a:gdLst/>
              <a:ahLst/>
              <a:cxnLst/>
              <a:rect l="l" t="t" r="r" b="b"/>
              <a:pathLst>
                <a:path w="107682" h="8756" extrusionOk="0">
                  <a:moveTo>
                    <a:pt x="36227" y="0"/>
                  </a:moveTo>
                  <a:cubicBezTo>
                    <a:pt x="30623" y="0"/>
                    <a:pt x="24358" y="1542"/>
                    <a:pt x="18206" y="3060"/>
                  </a:cubicBezTo>
                  <a:cubicBezTo>
                    <a:pt x="14527" y="3964"/>
                    <a:pt x="10705" y="4881"/>
                    <a:pt x="7049" y="5477"/>
                  </a:cubicBezTo>
                  <a:cubicBezTo>
                    <a:pt x="6466" y="5572"/>
                    <a:pt x="5883" y="5655"/>
                    <a:pt x="5311" y="5738"/>
                  </a:cubicBezTo>
                  <a:cubicBezTo>
                    <a:pt x="3478" y="5977"/>
                    <a:pt x="1692" y="6119"/>
                    <a:pt x="1" y="6119"/>
                  </a:cubicBezTo>
                  <a:lnTo>
                    <a:pt x="1" y="7965"/>
                  </a:lnTo>
                  <a:cubicBezTo>
                    <a:pt x="1704" y="7965"/>
                    <a:pt x="3489" y="7834"/>
                    <a:pt x="5311" y="7596"/>
                  </a:cubicBezTo>
                  <a:cubicBezTo>
                    <a:pt x="9657" y="7036"/>
                    <a:pt x="14241" y="5929"/>
                    <a:pt x="18646" y="4846"/>
                  </a:cubicBezTo>
                  <a:cubicBezTo>
                    <a:pt x="24898" y="3307"/>
                    <a:pt x="30967" y="1817"/>
                    <a:pt x="36247" y="1817"/>
                  </a:cubicBezTo>
                  <a:cubicBezTo>
                    <a:pt x="40491" y="1817"/>
                    <a:pt x="44226" y="2779"/>
                    <a:pt x="47138" y="5453"/>
                  </a:cubicBezTo>
                  <a:cubicBezTo>
                    <a:pt x="47495" y="5774"/>
                    <a:pt x="47828" y="6119"/>
                    <a:pt x="48150" y="6489"/>
                  </a:cubicBezTo>
                  <a:cubicBezTo>
                    <a:pt x="48662" y="7072"/>
                    <a:pt x="49317" y="7512"/>
                    <a:pt x="50007" y="7858"/>
                  </a:cubicBezTo>
                  <a:cubicBezTo>
                    <a:pt x="51213" y="8461"/>
                    <a:pt x="52529" y="8755"/>
                    <a:pt x="53850" y="8755"/>
                  </a:cubicBezTo>
                  <a:cubicBezTo>
                    <a:pt x="55137" y="8755"/>
                    <a:pt x="56428" y="8476"/>
                    <a:pt x="57627" y="7929"/>
                  </a:cubicBezTo>
                  <a:cubicBezTo>
                    <a:pt x="58401" y="7572"/>
                    <a:pt x="59139" y="7108"/>
                    <a:pt x="59687" y="6489"/>
                  </a:cubicBezTo>
                  <a:cubicBezTo>
                    <a:pt x="62721" y="3026"/>
                    <a:pt x="66836" y="1821"/>
                    <a:pt x="71590" y="1821"/>
                  </a:cubicBezTo>
                  <a:cubicBezTo>
                    <a:pt x="76874" y="1821"/>
                    <a:pt x="82948" y="3310"/>
                    <a:pt x="89203" y="4846"/>
                  </a:cubicBezTo>
                  <a:cubicBezTo>
                    <a:pt x="95453" y="6381"/>
                    <a:pt x="101930" y="7965"/>
                    <a:pt x="107681" y="7965"/>
                  </a:cubicBezTo>
                  <a:lnTo>
                    <a:pt x="107681" y="6119"/>
                  </a:lnTo>
                  <a:cubicBezTo>
                    <a:pt x="105431" y="6119"/>
                    <a:pt x="103038" y="5869"/>
                    <a:pt x="100585" y="5453"/>
                  </a:cubicBezTo>
                  <a:cubicBezTo>
                    <a:pt x="97001" y="4857"/>
                    <a:pt x="93286" y="3953"/>
                    <a:pt x="89643" y="3060"/>
                  </a:cubicBezTo>
                  <a:cubicBezTo>
                    <a:pt x="83480" y="1543"/>
                    <a:pt x="77208" y="2"/>
                    <a:pt x="71600" y="2"/>
                  </a:cubicBezTo>
                  <a:cubicBezTo>
                    <a:pt x="67566" y="2"/>
                    <a:pt x="63877" y="799"/>
                    <a:pt x="60818" y="2976"/>
                  </a:cubicBezTo>
                  <a:cubicBezTo>
                    <a:pt x="59961" y="3595"/>
                    <a:pt x="59163" y="4310"/>
                    <a:pt x="58413" y="5143"/>
                  </a:cubicBezTo>
                  <a:cubicBezTo>
                    <a:pt x="58365" y="5191"/>
                    <a:pt x="58330" y="5226"/>
                    <a:pt x="58294" y="5274"/>
                  </a:cubicBezTo>
                  <a:cubicBezTo>
                    <a:pt x="57949" y="5679"/>
                    <a:pt x="57449" y="6000"/>
                    <a:pt x="56913" y="6250"/>
                  </a:cubicBezTo>
                  <a:cubicBezTo>
                    <a:pt x="55972" y="6703"/>
                    <a:pt x="54948" y="6929"/>
                    <a:pt x="53923" y="6929"/>
                  </a:cubicBezTo>
                  <a:cubicBezTo>
                    <a:pt x="52897" y="6929"/>
                    <a:pt x="51871" y="6703"/>
                    <a:pt x="50924" y="6250"/>
                  </a:cubicBezTo>
                  <a:cubicBezTo>
                    <a:pt x="50388" y="6000"/>
                    <a:pt x="49888" y="5679"/>
                    <a:pt x="49543" y="5274"/>
                  </a:cubicBezTo>
                  <a:cubicBezTo>
                    <a:pt x="49483" y="5203"/>
                    <a:pt x="49412" y="5131"/>
                    <a:pt x="49352" y="5060"/>
                  </a:cubicBezTo>
                  <a:cubicBezTo>
                    <a:pt x="48662" y="4298"/>
                    <a:pt x="47924" y="3643"/>
                    <a:pt x="47138" y="3071"/>
                  </a:cubicBezTo>
                  <a:cubicBezTo>
                    <a:pt x="46995" y="2964"/>
                    <a:pt x="46852" y="2857"/>
                    <a:pt x="46697" y="2762"/>
                  </a:cubicBezTo>
                  <a:cubicBezTo>
                    <a:pt x="43699" y="745"/>
                    <a:pt x="40123" y="0"/>
                    <a:pt x="36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2848736" y="4384768"/>
              <a:ext cx="1638688" cy="388032"/>
            </a:xfrm>
            <a:custGeom>
              <a:avLst/>
              <a:gdLst/>
              <a:ahLst/>
              <a:cxnLst/>
              <a:rect l="l" t="t" r="r" b="b"/>
              <a:pathLst>
                <a:path w="51209" h="12126" extrusionOk="0">
                  <a:moveTo>
                    <a:pt x="31926" y="0"/>
                  </a:moveTo>
                  <a:cubicBezTo>
                    <a:pt x="27950" y="0"/>
                    <a:pt x="23770" y="1049"/>
                    <a:pt x="19431" y="3148"/>
                  </a:cubicBezTo>
                  <a:cubicBezTo>
                    <a:pt x="18657" y="3517"/>
                    <a:pt x="17883" y="3922"/>
                    <a:pt x="17121" y="4351"/>
                  </a:cubicBezTo>
                  <a:cubicBezTo>
                    <a:pt x="16157" y="4886"/>
                    <a:pt x="15204" y="5410"/>
                    <a:pt x="14276" y="5910"/>
                  </a:cubicBezTo>
                  <a:cubicBezTo>
                    <a:pt x="10418" y="7958"/>
                    <a:pt x="7025" y="9518"/>
                    <a:pt x="4203" y="10530"/>
                  </a:cubicBezTo>
                  <a:cubicBezTo>
                    <a:pt x="3596" y="10744"/>
                    <a:pt x="3108" y="10935"/>
                    <a:pt x="2691" y="11089"/>
                  </a:cubicBezTo>
                  <a:cubicBezTo>
                    <a:pt x="1286" y="11601"/>
                    <a:pt x="762" y="11792"/>
                    <a:pt x="0" y="11851"/>
                  </a:cubicBezTo>
                  <a:lnTo>
                    <a:pt x="24" y="12125"/>
                  </a:lnTo>
                  <a:cubicBezTo>
                    <a:pt x="822" y="12066"/>
                    <a:pt x="1357" y="11863"/>
                    <a:pt x="2786" y="11339"/>
                  </a:cubicBezTo>
                  <a:cubicBezTo>
                    <a:pt x="3203" y="11185"/>
                    <a:pt x="3691" y="11006"/>
                    <a:pt x="4298" y="10792"/>
                  </a:cubicBezTo>
                  <a:cubicBezTo>
                    <a:pt x="7132" y="9768"/>
                    <a:pt x="10537" y="8208"/>
                    <a:pt x="14407" y="6148"/>
                  </a:cubicBezTo>
                  <a:cubicBezTo>
                    <a:pt x="15335" y="5648"/>
                    <a:pt x="16288" y="5124"/>
                    <a:pt x="17252" y="4589"/>
                  </a:cubicBezTo>
                  <a:cubicBezTo>
                    <a:pt x="18014" y="4160"/>
                    <a:pt x="18788" y="3755"/>
                    <a:pt x="19550" y="3386"/>
                  </a:cubicBezTo>
                  <a:cubicBezTo>
                    <a:pt x="23850" y="1307"/>
                    <a:pt x="27990" y="266"/>
                    <a:pt x="31929" y="266"/>
                  </a:cubicBezTo>
                  <a:cubicBezTo>
                    <a:pt x="34262" y="266"/>
                    <a:pt x="36524" y="631"/>
                    <a:pt x="38707" y="1362"/>
                  </a:cubicBezTo>
                  <a:cubicBezTo>
                    <a:pt x="40184" y="1862"/>
                    <a:pt x="41636" y="2541"/>
                    <a:pt x="43029" y="3374"/>
                  </a:cubicBezTo>
                  <a:cubicBezTo>
                    <a:pt x="44041" y="3993"/>
                    <a:pt x="45029" y="4708"/>
                    <a:pt x="45994" y="5505"/>
                  </a:cubicBezTo>
                  <a:cubicBezTo>
                    <a:pt x="47827" y="7053"/>
                    <a:pt x="49518" y="8899"/>
                    <a:pt x="50995" y="11006"/>
                  </a:cubicBezTo>
                  <a:lnTo>
                    <a:pt x="51209" y="10851"/>
                  </a:lnTo>
                  <a:cubicBezTo>
                    <a:pt x="49721" y="8720"/>
                    <a:pt x="48018" y="6851"/>
                    <a:pt x="46161" y="5303"/>
                  </a:cubicBezTo>
                  <a:cubicBezTo>
                    <a:pt x="45196" y="4493"/>
                    <a:pt x="44184" y="3767"/>
                    <a:pt x="43160" y="3148"/>
                  </a:cubicBezTo>
                  <a:cubicBezTo>
                    <a:pt x="41755" y="2303"/>
                    <a:pt x="40291" y="1612"/>
                    <a:pt x="38791" y="1112"/>
                  </a:cubicBezTo>
                  <a:cubicBezTo>
                    <a:pt x="36580" y="371"/>
                    <a:pt x="34289" y="0"/>
                    <a:pt x="31926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4656576" y="4384768"/>
              <a:ext cx="1638688" cy="388032"/>
            </a:xfrm>
            <a:custGeom>
              <a:avLst/>
              <a:gdLst/>
              <a:ahLst/>
              <a:cxnLst/>
              <a:rect l="l" t="t" r="r" b="b"/>
              <a:pathLst>
                <a:path w="51209" h="12126" extrusionOk="0">
                  <a:moveTo>
                    <a:pt x="19283" y="0"/>
                  </a:moveTo>
                  <a:cubicBezTo>
                    <a:pt x="16920" y="0"/>
                    <a:pt x="14629" y="371"/>
                    <a:pt x="12418" y="1112"/>
                  </a:cubicBezTo>
                  <a:cubicBezTo>
                    <a:pt x="10918" y="1612"/>
                    <a:pt x="9454" y="2303"/>
                    <a:pt x="8049" y="3148"/>
                  </a:cubicBezTo>
                  <a:cubicBezTo>
                    <a:pt x="7025" y="3767"/>
                    <a:pt x="6013" y="4493"/>
                    <a:pt x="5048" y="5303"/>
                  </a:cubicBezTo>
                  <a:cubicBezTo>
                    <a:pt x="3179" y="6851"/>
                    <a:pt x="1488" y="8720"/>
                    <a:pt x="0" y="10851"/>
                  </a:cubicBezTo>
                  <a:lnTo>
                    <a:pt x="215" y="11006"/>
                  </a:lnTo>
                  <a:cubicBezTo>
                    <a:pt x="1691" y="8899"/>
                    <a:pt x="3382" y="7053"/>
                    <a:pt x="5215" y="5505"/>
                  </a:cubicBezTo>
                  <a:cubicBezTo>
                    <a:pt x="6180" y="4708"/>
                    <a:pt x="7168" y="3993"/>
                    <a:pt x="8180" y="3374"/>
                  </a:cubicBezTo>
                  <a:cubicBezTo>
                    <a:pt x="9573" y="2541"/>
                    <a:pt x="11025" y="1862"/>
                    <a:pt x="12502" y="1362"/>
                  </a:cubicBezTo>
                  <a:cubicBezTo>
                    <a:pt x="14685" y="631"/>
                    <a:pt x="16947" y="266"/>
                    <a:pt x="19280" y="266"/>
                  </a:cubicBezTo>
                  <a:cubicBezTo>
                    <a:pt x="23219" y="266"/>
                    <a:pt x="27359" y="1307"/>
                    <a:pt x="31659" y="3386"/>
                  </a:cubicBezTo>
                  <a:cubicBezTo>
                    <a:pt x="32421" y="3755"/>
                    <a:pt x="33195" y="4160"/>
                    <a:pt x="33957" y="4589"/>
                  </a:cubicBezTo>
                  <a:cubicBezTo>
                    <a:pt x="34921" y="5124"/>
                    <a:pt x="35886" y="5648"/>
                    <a:pt x="36802" y="6148"/>
                  </a:cubicBezTo>
                  <a:cubicBezTo>
                    <a:pt x="40672" y="8208"/>
                    <a:pt x="44077" y="9768"/>
                    <a:pt x="46911" y="10792"/>
                  </a:cubicBezTo>
                  <a:cubicBezTo>
                    <a:pt x="47518" y="11006"/>
                    <a:pt x="48006" y="11185"/>
                    <a:pt x="48423" y="11339"/>
                  </a:cubicBezTo>
                  <a:cubicBezTo>
                    <a:pt x="49852" y="11863"/>
                    <a:pt x="50387" y="12066"/>
                    <a:pt x="51185" y="12125"/>
                  </a:cubicBezTo>
                  <a:lnTo>
                    <a:pt x="51209" y="11851"/>
                  </a:lnTo>
                  <a:cubicBezTo>
                    <a:pt x="50447" y="11792"/>
                    <a:pt x="49923" y="11601"/>
                    <a:pt x="48518" y="11089"/>
                  </a:cubicBezTo>
                  <a:cubicBezTo>
                    <a:pt x="48101" y="10935"/>
                    <a:pt x="47601" y="10744"/>
                    <a:pt x="47006" y="10530"/>
                  </a:cubicBezTo>
                  <a:cubicBezTo>
                    <a:pt x="44184" y="9518"/>
                    <a:pt x="40791" y="7958"/>
                    <a:pt x="36933" y="5910"/>
                  </a:cubicBezTo>
                  <a:cubicBezTo>
                    <a:pt x="36005" y="5410"/>
                    <a:pt x="35052" y="4898"/>
                    <a:pt x="34088" y="4351"/>
                  </a:cubicBezTo>
                  <a:cubicBezTo>
                    <a:pt x="33326" y="3922"/>
                    <a:pt x="32552" y="3517"/>
                    <a:pt x="31778" y="3148"/>
                  </a:cubicBezTo>
                  <a:cubicBezTo>
                    <a:pt x="27439" y="1049"/>
                    <a:pt x="23259" y="0"/>
                    <a:pt x="19283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1" name="Google Shape;601;p36"/>
            <p:cNvGrpSpPr/>
            <p:nvPr/>
          </p:nvGrpSpPr>
          <p:grpSpPr>
            <a:xfrm>
              <a:off x="4088679" y="2636698"/>
              <a:ext cx="966641" cy="1307330"/>
              <a:chOff x="7608179" y="2798623"/>
              <a:chExt cx="966641" cy="1307330"/>
            </a:xfrm>
          </p:grpSpPr>
          <p:sp>
            <p:nvSpPr>
              <p:cNvPr id="602" name="Google Shape;602;p36"/>
              <p:cNvSpPr/>
              <p:nvPr/>
            </p:nvSpPr>
            <p:spPr>
              <a:xfrm>
                <a:off x="7918773" y="3514276"/>
                <a:ext cx="348649" cy="591677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9825" extrusionOk="0">
                    <a:moveTo>
                      <a:pt x="5823" y="1"/>
                    </a:moveTo>
                    <a:cubicBezTo>
                      <a:pt x="4489" y="1108"/>
                      <a:pt x="3394" y="2739"/>
                      <a:pt x="2691" y="4704"/>
                    </a:cubicBezTo>
                    <a:cubicBezTo>
                      <a:pt x="2620" y="4644"/>
                      <a:pt x="2560" y="4585"/>
                      <a:pt x="2501" y="4537"/>
                    </a:cubicBezTo>
                    <a:cubicBezTo>
                      <a:pt x="1013" y="5763"/>
                      <a:pt x="1" y="8061"/>
                      <a:pt x="1" y="10693"/>
                    </a:cubicBezTo>
                    <a:cubicBezTo>
                      <a:pt x="1" y="13336"/>
                      <a:pt x="1013" y="15622"/>
                      <a:pt x="2501" y="16860"/>
                    </a:cubicBezTo>
                    <a:cubicBezTo>
                      <a:pt x="2727" y="16669"/>
                      <a:pt x="2941" y="16455"/>
                      <a:pt x="3144" y="16229"/>
                    </a:cubicBezTo>
                    <a:cubicBezTo>
                      <a:pt x="3822" y="17693"/>
                      <a:pt x="4739" y="18932"/>
                      <a:pt x="5823" y="19825"/>
                    </a:cubicBezTo>
                    <a:cubicBezTo>
                      <a:pt x="6906" y="18932"/>
                      <a:pt x="7823" y="17682"/>
                      <a:pt x="8513" y="16193"/>
                    </a:cubicBezTo>
                    <a:cubicBezTo>
                      <a:pt x="8728" y="16443"/>
                      <a:pt x="8942" y="16669"/>
                      <a:pt x="9180" y="16860"/>
                    </a:cubicBezTo>
                    <a:cubicBezTo>
                      <a:pt x="10669" y="15622"/>
                      <a:pt x="11681" y="13336"/>
                      <a:pt x="11681" y="10693"/>
                    </a:cubicBezTo>
                    <a:cubicBezTo>
                      <a:pt x="11681" y="8061"/>
                      <a:pt x="10669" y="5763"/>
                      <a:pt x="9180" y="4537"/>
                    </a:cubicBezTo>
                    <a:cubicBezTo>
                      <a:pt x="9109" y="4597"/>
                      <a:pt x="9037" y="4656"/>
                      <a:pt x="8966" y="4728"/>
                    </a:cubicBezTo>
                    <a:cubicBezTo>
                      <a:pt x="8263" y="2751"/>
                      <a:pt x="7168" y="1108"/>
                      <a:pt x="5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6"/>
              <p:cNvSpPr/>
              <p:nvPr/>
            </p:nvSpPr>
            <p:spPr>
              <a:xfrm>
                <a:off x="7959276" y="3582860"/>
                <a:ext cx="267643" cy="454510"/>
              </a:xfrm>
              <a:custGeom>
                <a:avLst/>
                <a:gdLst/>
                <a:ahLst/>
                <a:cxnLst/>
                <a:rect l="l" t="t" r="r" b="b"/>
                <a:pathLst>
                  <a:path w="8967" h="15229" extrusionOk="0">
                    <a:moveTo>
                      <a:pt x="4466" y="1"/>
                    </a:moveTo>
                    <a:cubicBezTo>
                      <a:pt x="3442" y="846"/>
                      <a:pt x="2608" y="2108"/>
                      <a:pt x="2061" y="3608"/>
                    </a:cubicBezTo>
                    <a:cubicBezTo>
                      <a:pt x="2013" y="3573"/>
                      <a:pt x="1965" y="3525"/>
                      <a:pt x="1918" y="3489"/>
                    </a:cubicBezTo>
                    <a:cubicBezTo>
                      <a:pt x="775" y="4430"/>
                      <a:pt x="1" y="6192"/>
                      <a:pt x="1" y="8216"/>
                    </a:cubicBezTo>
                    <a:cubicBezTo>
                      <a:pt x="1" y="10240"/>
                      <a:pt x="775" y="12002"/>
                      <a:pt x="1918" y="12943"/>
                    </a:cubicBezTo>
                    <a:cubicBezTo>
                      <a:pt x="2096" y="12800"/>
                      <a:pt x="2251" y="12645"/>
                      <a:pt x="2406" y="12466"/>
                    </a:cubicBezTo>
                    <a:cubicBezTo>
                      <a:pt x="2942" y="13598"/>
                      <a:pt x="3644" y="14538"/>
                      <a:pt x="4466" y="15229"/>
                    </a:cubicBezTo>
                    <a:cubicBezTo>
                      <a:pt x="5299" y="14538"/>
                      <a:pt x="6013" y="13586"/>
                      <a:pt x="6537" y="12443"/>
                    </a:cubicBezTo>
                    <a:cubicBezTo>
                      <a:pt x="6704" y="12621"/>
                      <a:pt x="6871" y="12800"/>
                      <a:pt x="7049" y="12943"/>
                    </a:cubicBezTo>
                    <a:cubicBezTo>
                      <a:pt x="8192" y="12002"/>
                      <a:pt x="8966" y="10240"/>
                      <a:pt x="8966" y="8216"/>
                    </a:cubicBezTo>
                    <a:cubicBezTo>
                      <a:pt x="8966" y="6192"/>
                      <a:pt x="8192" y="4430"/>
                      <a:pt x="7049" y="3489"/>
                    </a:cubicBezTo>
                    <a:cubicBezTo>
                      <a:pt x="6990" y="3537"/>
                      <a:pt x="6942" y="3584"/>
                      <a:pt x="6883" y="3632"/>
                    </a:cubicBezTo>
                    <a:cubicBezTo>
                      <a:pt x="6347" y="2120"/>
                      <a:pt x="5502" y="858"/>
                      <a:pt x="4466" y="1"/>
                    </a:cubicBezTo>
                    <a:close/>
                  </a:path>
                </a:pathLst>
              </a:custGeom>
              <a:solidFill>
                <a:schemeClr val="dk1">
                  <a:alpha val="439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6"/>
              <p:cNvSpPr/>
              <p:nvPr/>
            </p:nvSpPr>
            <p:spPr>
              <a:xfrm>
                <a:off x="7994108" y="3582860"/>
                <a:ext cx="197978" cy="336532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11276" extrusionOk="0">
                    <a:moveTo>
                      <a:pt x="3311" y="1"/>
                    </a:moveTo>
                    <a:cubicBezTo>
                      <a:pt x="2549" y="632"/>
                      <a:pt x="1929" y="1560"/>
                      <a:pt x="1525" y="2680"/>
                    </a:cubicBezTo>
                    <a:cubicBezTo>
                      <a:pt x="1489" y="2644"/>
                      <a:pt x="1453" y="2608"/>
                      <a:pt x="1417" y="2584"/>
                    </a:cubicBezTo>
                    <a:cubicBezTo>
                      <a:pt x="572" y="3287"/>
                      <a:pt x="1" y="4585"/>
                      <a:pt x="1" y="6085"/>
                    </a:cubicBezTo>
                    <a:cubicBezTo>
                      <a:pt x="1" y="7585"/>
                      <a:pt x="572" y="8895"/>
                      <a:pt x="1417" y="9585"/>
                    </a:cubicBezTo>
                    <a:cubicBezTo>
                      <a:pt x="1548" y="9490"/>
                      <a:pt x="1668" y="9359"/>
                      <a:pt x="1787" y="9228"/>
                    </a:cubicBezTo>
                    <a:cubicBezTo>
                      <a:pt x="2168" y="10073"/>
                      <a:pt x="2691" y="10776"/>
                      <a:pt x="3311" y="11276"/>
                    </a:cubicBezTo>
                    <a:cubicBezTo>
                      <a:pt x="3918" y="10764"/>
                      <a:pt x="4442" y="10061"/>
                      <a:pt x="4835" y="9216"/>
                    </a:cubicBezTo>
                    <a:cubicBezTo>
                      <a:pt x="4954" y="9359"/>
                      <a:pt x="5085" y="9478"/>
                      <a:pt x="5216" y="9585"/>
                    </a:cubicBezTo>
                    <a:cubicBezTo>
                      <a:pt x="6061" y="8895"/>
                      <a:pt x="6632" y="7585"/>
                      <a:pt x="6632" y="6085"/>
                    </a:cubicBezTo>
                    <a:cubicBezTo>
                      <a:pt x="6632" y="4585"/>
                      <a:pt x="6061" y="3287"/>
                      <a:pt x="5216" y="2584"/>
                    </a:cubicBezTo>
                    <a:cubicBezTo>
                      <a:pt x="5180" y="2620"/>
                      <a:pt x="5132" y="2656"/>
                      <a:pt x="5097" y="2691"/>
                    </a:cubicBezTo>
                    <a:cubicBezTo>
                      <a:pt x="4692" y="1572"/>
                      <a:pt x="4073" y="632"/>
                      <a:pt x="3311" y="1"/>
                    </a:cubicBezTo>
                    <a:close/>
                  </a:path>
                </a:pathLst>
              </a:custGeom>
              <a:solidFill>
                <a:schemeClr val="lt1">
                  <a:alpha val="376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6"/>
              <p:cNvSpPr/>
              <p:nvPr/>
            </p:nvSpPr>
            <p:spPr>
              <a:xfrm>
                <a:off x="7729360" y="3662457"/>
                <a:ext cx="134015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1025" extrusionOk="0">
                    <a:moveTo>
                      <a:pt x="584" y="1"/>
                    </a:moveTo>
                    <a:lnTo>
                      <a:pt x="0" y="1025"/>
                    </a:lnTo>
                    <a:lnTo>
                      <a:pt x="4489" y="1025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rgbClr val="EAC2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6"/>
              <p:cNvSpPr/>
              <p:nvPr/>
            </p:nvSpPr>
            <p:spPr>
              <a:xfrm>
                <a:off x="7810396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0" y="1"/>
                    </a:moveTo>
                    <a:lnTo>
                      <a:pt x="584" y="1025"/>
                    </a:lnTo>
                    <a:lnTo>
                      <a:pt x="1774" y="1025"/>
                    </a:lnTo>
                    <a:lnTo>
                      <a:pt x="1179" y="1"/>
                    </a:lnTo>
                    <a:close/>
                  </a:path>
                </a:pathLst>
              </a:custGeom>
              <a:solidFill>
                <a:srgbClr val="F7DC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6"/>
              <p:cNvSpPr/>
              <p:nvPr/>
            </p:nvSpPr>
            <p:spPr>
              <a:xfrm>
                <a:off x="7729360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584" y="1"/>
                    </a:moveTo>
                    <a:lnTo>
                      <a:pt x="0" y="1025"/>
                    </a:lnTo>
                    <a:lnTo>
                      <a:pt x="1191" y="1025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C99D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6"/>
              <p:cNvSpPr/>
              <p:nvPr/>
            </p:nvSpPr>
            <p:spPr>
              <a:xfrm>
                <a:off x="7729360" y="3298587"/>
                <a:ext cx="119420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4001" h="11360" extrusionOk="0">
                    <a:moveTo>
                      <a:pt x="2001" y="1"/>
                    </a:moveTo>
                    <a:cubicBezTo>
                      <a:pt x="893" y="1"/>
                      <a:pt x="0" y="894"/>
                      <a:pt x="0" y="2001"/>
                    </a:cubicBezTo>
                    <a:lnTo>
                      <a:pt x="0" y="11359"/>
                    </a:lnTo>
                    <a:lnTo>
                      <a:pt x="4001" y="11359"/>
                    </a:lnTo>
                    <a:lnTo>
                      <a:pt x="4001" y="2001"/>
                    </a:lnTo>
                    <a:cubicBezTo>
                      <a:pt x="4001" y="894"/>
                      <a:pt x="3108" y="1"/>
                      <a:pt x="20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6"/>
              <p:cNvSpPr/>
              <p:nvPr/>
            </p:nvSpPr>
            <p:spPr>
              <a:xfrm>
                <a:off x="7729360" y="3298587"/>
                <a:ext cx="76081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11360" extrusionOk="0">
                    <a:moveTo>
                      <a:pt x="2001" y="1"/>
                    </a:moveTo>
                    <a:cubicBezTo>
                      <a:pt x="893" y="1"/>
                      <a:pt x="0" y="894"/>
                      <a:pt x="0" y="2001"/>
                    </a:cubicBezTo>
                    <a:lnTo>
                      <a:pt x="0" y="11359"/>
                    </a:lnTo>
                    <a:lnTo>
                      <a:pt x="1096" y="11359"/>
                    </a:lnTo>
                    <a:lnTo>
                      <a:pt x="1096" y="2001"/>
                    </a:lnTo>
                    <a:cubicBezTo>
                      <a:pt x="1096" y="1084"/>
                      <a:pt x="1703" y="310"/>
                      <a:pt x="2548" y="72"/>
                    </a:cubicBezTo>
                    <a:cubicBezTo>
                      <a:pt x="2370" y="25"/>
                      <a:pt x="2191" y="1"/>
                      <a:pt x="2001" y="1"/>
                    </a:cubicBezTo>
                    <a:close/>
                  </a:path>
                </a:pathLst>
              </a:custGeom>
              <a:solidFill>
                <a:schemeClr val="dk1">
                  <a:alpha val="188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6"/>
              <p:cNvSpPr/>
              <p:nvPr/>
            </p:nvSpPr>
            <p:spPr>
              <a:xfrm>
                <a:off x="7608179" y="3190936"/>
                <a:ext cx="373512" cy="515632"/>
              </a:xfrm>
              <a:custGeom>
                <a:avLst/>
                <a:gdLst/>
                <a:ahLst/>
                <a:cxnLst/>
                <a:rect l="l" t="t" r="r" b="b"/>
                <a:pathLst>
                  <a:path w="12514" h="17277" extrusionOk="0">
                    <a:moveTo>
                      <a:pt x="12061" y="0"/>
                    </a:moveTo>
                    <a:cubicBezTo>
                      <a:pt x="12061" y="5775"/>
                      <a:pt x="3882" y="11478"/>
                      <a:pt x="1263" y="13156"/>
                    </a:cubicBezTo>
                    <a:cubicBezTo>
                      <a:pt x="751" y="13478"/>
                      <a:pt x="405" y="14002"/>
                      <a:pt x="286" y="14597"/>
                    </a:cubicBezTo>
                    <a:cubicBezTo>
                      <a:pt x="0" y="15978"/>
                      <a:pt x="1060" y="17276"/>
                      <a:pt x="2477" y="17276"/>
                    </a:cubicBezTo>
                    <a:lnTo>
                      <a:pt x="10240" y="17276"/>
                    </a:lnTo>
                    <a:cubicBezTo>
                      <a:pt x="11502" y="17276"/>
                      <a:pt x="12514" y="16240"/>
                      <a:pt x="12478" y="14978"/>
                    </a:cubicBezTo>
                    <a:lnTo>
                      <a:pt x="120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6"/>
              <p:cNvSpPr/>
              <p:nvPr/>
            </p:nvSpPr>
            <p:spPr>
              <a:xfrm>
                <a:off x="7613522" y="3190936"/>
                <a:ext cx="367482" cy="479729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16074" extrusionOk="0">
                    <a:moveTo>
                      <a:pt x="11882" y="0"/>
                    </a:moveTo>
                    <a:cubicBezTo>
                      <a:pt x="11882" y="5775"/>
                      <a:pt x="3703" y="11478"/>
                      <a:pt x="1084" y="13156"/>
                    </a:cubicBezTo>
                    <a:cubicBezTo>
                      <a:pt x="572" y="13478"/>
                      <a:pt x="226" y="14002"/>
                      <a:pt x="107" y="14597"/>
                    </a:cubicBezTo>
                    <a:cubicBezTo>
                      <a:pt x="0" y="15121"/>
                      <a:pt x="83" y="15633"/>
                      <a:pt x="310" y="16074"/>
                    </a:cubicBezTo>
                    <a:cubicBezTo>
                      <a:pt x="488" y="15728"/>
                      <a:pt x="750" y="15431"/>
                      <a:pt x="1084" y="15216"/>
                    </a:cubicBezTo>
                    <a:cubicBezTo>
                      <a:pt x="3703" y="13537"/>
                      <a:pt x="11882" y="7834"/>
                      <a:pt x="11882" y="2060"/>
                    </a:cubicBezTo>
                    <a:lnTo>
                      <a:pt x="12263" y="15478"/>
                    </a:lnTo>
                    <a:cubicBezTo>
                      <a:pt x="12287" y="15312"/>
                      <a:pt x="12311" y="15145"/>
                      <a:pt x="12299" y="14978"/>
                    </a:cubicBezTo>
                    <a:lnTo>
                      <a:pt x="11882" y="0"/>
                    </a:lnTo>
                    <a:close/>
                  </a:path>
                </a:pathLst>
              </a:custGeom>
              <a:solidFill>
                <a:schemeClr val="dk1">
                  <a:alpha val="439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6"/>
              <p:cNvSpPr/>
              <p:nvPr/>
            </p:nvSpPr>
            <p:spPr>
              <a:xfrm>
                <a:off x="8319624" y="3662457"/>
                <a:ext cx="134015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1025" extrusionOk="0">
                    <a:moveTo>
                      <a:pt x="596" y="1"/>
                    </a:moveTo>
                    <a:lnTo>
                      <a:pt x="1" y="1025"/>
                    </a:lnTo>
                    <a:lnTo>
                      <a:pt x="4489" y="1025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rgbClr val="EAC2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8319624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596" y="1"/>
                    </a:moveTo>
                    <a:lnTo>
                      <a:pt x="1" y="1025"/>
                    </a:lnTo>
                    <a:lnTo>
                      <a:pt x="1191" y="1025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F7DC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8400660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0" y="1"/>
                    </a:moveTo>
                    <a:lnTo>
                      <a:pt x="584" y="1025"/>
                    </a:lnTo>
                    <a:lnTo>
                      <a:pt x="1774" y="1025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C99D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8334548" y="3298587"/>
                <a:ext cx="119092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11360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2001"/>
                    </a:cubicBezTo>
                    <a:lnTo>
                      <a:pt x="1" y="11359"/>
                    </a:lnTo>
                    <a:lnTo>
                      <a:pt x="3989" y="11359"/>
                    </a:lnTo>
                    <a:lnTo>
                      <a:pt x="3989" y="2001"/>
                    </a:lnTo>
                    <a:cubicBezTo>
                      <a:pt x="3989" y="894"/>
                      <a:pt x="3096" y="1"/>
                      <a:pt x="19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8377558" y="3298587"/>
                <a:ext cx="76081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11360" extrusionOk="0">
                    <a:moveTo>
                      <a:pt x="548" y="1"/>
                    </a:moveTo>
                    <a:cubicBezTo>
                      <a:pt x="358" y="1"/>
                      <a:pt x="179" y="25"/>
                      <a:pt x="0" y="72"/>
                    </a:cubicBezTo>
                    <a:cubicBezTo>
                      <a:pt x="846" y="310"/>
                      <a:pt x="1453" y="1084"/>
                      <a:pt x="1453" y="2001"/>
                    </a:cubicBezTo>
                    <a:lnTo>
                      <a:pt x="1453" y="11359"/>
                    </a:lnTo>
                    <a:lnTo>
                      <a:pt x="2548" y="11359"/>
                    </a:lnTo>
                    <a:lnTo>
                      <a:pt x="2548" y="2001"/>
                    </a:lnTo>
                    <a:cubicBezTo>
                      <a:pt x="2548" y="894"/>
                      <a:pt x="1655" y="1"/>
                      <a:pt x="548" y="1"/>
                    </a:cubicBezTo>
                    <a:close/>
                  </a:path>
                </a:pathLst>
              </a:custGeom>
              <a:solidFill>
                <a:schemeClr val="dk1">
                  <a:alpha val="188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8201279" y="3190936"/>
                <a:ext cx="373541" cy="515632"/>
              </a:xfrm>
              <a:custGeom>
                <a:avLst/>
                <a:gdLst/>
                <a:ahLst/>
                <a:cxnLst/>
                <a:rect l="l" t="t" r="r" b="b"/>
                <a:pathLst>
                  <a:path w="12515" h="17277" extrusionOk="0">
                    <a:moveTo>
                      <a:pt x="465" y="0"/>
                    </a:moveTo>
                    <a:lnTo>
                      <a:pt x="37" y="14978"/>
                    </a:lnTo>
                    <a:cubicBezTo>
                      <a:pt x="1" y="16240"/>
                      <a:pt x="1013" y="17276"/>
                      <a:pt x="2275" y="17276"/>
                    </a:cubicBezTo>
                    <a:lnTo>
                      <a:pt x="10050" y="17276"/>
                    </a:lnTo>
                    <a:cubicBezTo>
                      <a:pt x="11455" y="17276"/>
                      <a:pt x="12514" y="15978"/>
                      <a:pt x="12241" y="14597"/>
                    </a:cubicBezTo>
                    <a:cubicBezTo>
                      <a:pt x="12122" y="14002"/>
                      <a:pt x="11764" y="13478"/>
                      <a:pt x="11252" y="13156"/>
                    </a:cubicBezTo>
                    <a:cubicBezTo>
                      <a:pt x="8645" y="11478"/>
                      <a:pt x="465" y="5775"/>
                      <a:pt x="4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8201995" y="3190936"/>
                <a:ext cx="367841" cy="479729"/>
              </a:xfrm>
              <a:custGeom>
                <a:avLst/>
                <a:gdLst/>
                <a:ahLst/>
                <a:cxnLst/>
                <a:rect l="l" t="t" r="r" b="b"/>
                <a:pathLst>
                  <a:path w="12324" h="16074" extrusionOk="0">
                    <a:moveTo>
                      <a:pt x="429" y="0"/>
                    </a:moveTo>
                    <a:lnTo>
                      <a:pt x="13" y="14978"/>
                    </a:lnTo>
                    <a:cubicBezTo>
                      <a:pt x="1" y="15145"/>
                      <a:pt x="25" y="15312"/>
                      <a:pt x="60" y="15478"/>
                    </a:cubicBezTo>
                    <a:lnTo>
                      <a:pt x="429" y="2060"/>
                    </a:lnTo>
                    <a:cubicBezTo>
                      <a:pt x="429" y="7834"/>
                      <a:pt x="8621" y="13537"/>
                      <a:pt x="11228" y="15216"/>
                    </a:cubicBezTo>
                    <a:cubicBezTo>
                      <a:pt x="11562" y="15431"/>
                      <a:pt x="11824" y="15728"/>
                      <a:pt x="12002" y="16074"/>
                    </a:cubicBezTo>
                    <a:cubicBezTo>
                      <a:pt x="12229" y="15633"/>
                      <a:pt x="12324" y="15121"/>
                      <a:pt x="12217" y="14597"/>
                    </a:cubicBezTo>
                    <a:cubicBezTo>
                      <a:pt x="12098" y="14002"/>
                      <a:pt x="11740" y="13478"/>
                      <a:pt x="11228" y="13156"/>
                    </a:cubicBezTo>
                    <a:cubicBezTo>
                      <a:pt x="8621" y="11478"/>
                      <a:pt x="429" y="5775"/>
                      <a:pt x="429" y="0"/>
                    </a:cubicBezTo>
                    <a:close/>
                  </a:path>
                </a:pathLst>
              </a:custGeom>
              <a:solidFill>
                <a:schemeClr val="dk1">
                  <a:alpha val="439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907401" y="2798623"/>
                <a:ext cx="371392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30422" extrusionOk="0">
                    <a:moveTo>
                      <a:pt x="6227" y="1"/>
                    </a:moveTo>
                    <a:cubicBezTo>
                      <a:pt x="6227" y="1"/>
                      <a:pt x="1" y="3406"/>
                      <a:pt x="1" y="11764"/>
                    </a:cubicBezTo>
                    <a:lnTo>
                      <a:pt x="1" y="30421"/>
                    </a:lnTo>
                    <a:lnTo>
                      <a:pt x="12443" y="30421"/>
                    </a:lnTo>
                    <a:lnTo>
                      <a:pt x="12443" y="11764"/>
                    </a:lnTo>
                    <a:cubicBezTo>
                      <a:pt x="12443" y="3406"/>
                      <a:pt x="6227" y="1"/>
                      <a:pt x="62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907401" y="2798623"/>
                <a:ext cx="185890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30422" extrusionOk="0">
                    <a:moveTo>
                      <a:pt x="6227" y="1"/>
                    </a:moveTo>
                    <a:cubicBezTo>
                      <a:pt x="6227" y="1"/>
                      <a:pt x="1" y="3406"/>
                      <a:pt x="1" y="11764"/>
                    </a:cubicBezTo>
                    <a:lnTo>
                      <a:pt x="1" y="30421"/>
                    </a:lnTo>
                    <a:lnTo>
                      <a:pt x="2025" y="30421"/>
                    </a:lnTo>
                    <a:lnTo>
                      <a:pt x="2025" y="11764"/>
                    </a:lnTo>
                    <a:cubicBezTo>
                      <a:pt x="2025" y="3406"/>
                      <a:pt x="6227" y="1"/>
                      <a:pt x="6227" y="1"/>
                    </a:cubicBezTo>
                    <a:close/>
                  </a:path>
                </a:pathLst>
              </a:custGeom>
              <a:solidFill>
                <a:schemeClr val="dk1">
                  <a:alpha val="188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8093261" y="2798623"/>
                <a:ext cx="185532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3042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191" y="3406"/>
                      <a:pt x="4191" y="11764"/>
                    </a:cubicBezTo>
                    <a:lnTo>
                      <a:pt x="4191" y="30421"/>
                    </a:lnTo>
                    <a:lnTo>
                      <a:pt x="6216" y="30421"/>
                    </a:lnTo>
                    <a:lnTo>
                      <a:pt x="6216" y="11764"/>
                    </a:lnTo>
                    <a:cubicBezTo>
                      <a:pt x="6216" y="340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>
                  <a:alpha val="5019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907401" y="3323477"/>
                <a:ext cx="371392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548" extrusionOk="0">
                    <a:moveTo>
                      <a:pt x="1" y="0"/>
                    </a:moveTo>
                    <a:lnTo>
                      <a:pt x="1" y="1548"/>
                    </a:lnTo>
                    <a:lnTo>
                      <a:pt x="12443" y="1548"/>
                    </a:lnTo>
                    <a:lnTo>
                      <a:pt x="124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907401" y="3468076"/>
                <a:ext cx="371392" cy="4623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549" extrusionOk="0">
                    <a:moveTo>
                      <a:pt x="1" y="1"/>
                    </a:moveTo>
                    <a:lnTo>
                      <a:pt x="1" y="1549"/>
                    </a:lnTo>
                    <a:lnTo>
                      <a:pt x="12443" y="1549"/>
                    </a:lnTo>
                    <a:lnTo>
                      <a:pt x="124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8048132" y="3422264"/>
                <a:ext cx="90289" cy="284303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9526" extrusionOk="0">
                    <a:moveTo>
                      <a:pt x="1512" y="0"/>
                    </a:moveTo>
                    <a:cubicBezTo>
                      <a:pt x="679" y="0"/>
                      <a:pt x="0" y="679"/>
                      <a:pt x="0" y="1512"/>
                    </a:cubicBezTo>
                    <a:lnTo>
                      <a:pt x="0" y="9525"/>
                    </a:lnTo>
                    <a:lnTo>
                      <a:pt x="3025" y="9525"/>
                    </a:lnTo>
                    <a:lnTo>
                      <a:pt x="3025" y="1512"/>
                    </a:lnTo>
                    <a:cubicBezTo>
                      <a:pt x="3025" y="679"/>
                      <a:pt x="2346" y="0"/>
                      <a:pt x="1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8048132" y="3422264"/>
                <a:ext cx="44443" cy="284303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9526" extrusionOk="0">
                    <a:moveTo>
                      <a:pt x="1489" y="0"/>
                    </a:moveTo>
                    <a:cubicBezTo>
                      <a:pt x="667" y="12"/>
                      <a:pt x="0" y="691"/>
                      <a:pt x="0" y="1512"/>
                    </a:cubicBezTo>
                    <a:lnTo>
                      <a:pt x="0" y="9525"/>
                    </a:lnTo>
                    <a:lnTo>
                      <a:pt x="1489" y="9525"/>
                    </a:lnTo>
                    <a:lnTo>
                      <a:pt x="1489" y="0"/>
                    </a:lnTo>
                    <a:close/>
                  </a:path>
                </a:pathLst>
              </a:custGeom>
              <a:solidFill>
                <a:schemeClr val="dk1">
                  <a:alpha val="439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942233" y="2983394"/>
                <a:ext cx="301728" cy="172385"/>
              </a:xfrm>
              <a:custGeom>
                <a:avLst/>
                <a:gdLst/>
                <a:ahLst/>
                <a:cxnLst/>
                <a:rect l="l" t="t" r="r" b="b"/>
                <a:pathLst>
                  <a:path w="10109" h="5776" extrusionOk="0">
                    <a:moveTo>
                      <a:pt x="5060" y="1"/>
                    </a:moveTo>
                    <a:cubicBezTo>
                      <a:pt x="5060" y="1"/>
                      <a:pt x="0" y="1311"/>
                      <a:pt x="0" y="5775"/>
                    </a:cubicBezTo>
                    <a:cubicBezTo>
                      <a:pt x="0" y="5775"/>
                      <a:pt x="2751" y="4085"/>
                      <a:pt x="5060" y="4085"/>
                    </a:cubicBezTo>
                    <a:cubicBezTo>
                      <a:pt x="7358" y="4085"/>
                      <a:pt x="10109" y="5775"/>
                      <a:pt x="10109" y="5775"/>
                    </a:cubicBezTo>
                    <a:cubicBezTo>
                      <a:pt x="10109" y="1311"/>
                      <a:pt x="5060" y="1"/>
                      <a:pt x="50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942233" y="2983394"/>
                <a:ext cx="183741" cy="172385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5776" extrusionOk="0">
                    <a:moveTo>
                      <a:pt x="5060" y="1"/>
                    </a:moveTo>
                    <a:cubicBezTo>
                      <a:pt x="5060" y="1"/>
                      <a:pt x="0" y="1311"/>
                      <a:pt x="0" y="5775"/>
                    </a:cubicBezTo>
                    <a:cubicBezTo>
                      <a:pt x="0" y="5775"/>
                      <a:pt x="1012" y="5156"/>
                      <a:pt x="2310" y="4668"/>
                    </a:cubicBezTo>
                    <a:cubicBezTo>
                      <a:pt x="2810" y="2275"/>
                      <a:pt x="4858" y="989"/>
                      <a:pt x="6156" y="406"/>
                    </a:cubicBezTo>
                    <a:cubicBezTo>
                      <a:pt x="5513" y="120"/>
                      <a:pt x="5060" y="1"/>
                      <a:pt x="5060" y="1"/>
                    </a:cubicBezTo>
                    <a:close/>
                  </a:path>
                </a:pathLst>
              </a:custGeom>
              <a:solidFill>
                <a:schemeClr val="dk1">
                  <a:alpha val="439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36"/>
          <p:cNvGrpSpPr/>
          <p:nvPr/>
        </p:nvGrpSpPr>
        <p:grpSpPr>
          <a:xfrm rot="1613830">
            <a:off x="6923655" y="326023"/>
            <a:ext cx="1110941" cy="597988"/>
            <a:chOff x="7278875" y="3732450"/>
            <a:chExt cx="1074577" cy="578339"/>
          </a:xfrm>
        </p:grpSpPr>
        <p:sp>
          <p:nvSpPr>
            <p:cNvPr id="629" name="Google Shape;629;p36"/>
            <p:cNvSpPr/>
            <p:nvPr/>
          </p:nvSpPr>
          <p:spPr>
            <a:xfrm>
              <a:off x="7526402" y="3732450"/>
              <a:ext cx="578940" cy="578339"/>
            </a:xfrm>
            <a:custGeom>
              <a:avLst/>
              <a:gdLst/>
              <a:ahLst/>
              <a:cxnLst/>
              <a:rect l="l" t="t" r="r" b="b"/>
              <a:pathLst>
                <a:path w="12169" h="12157" extrusionOk="0">
                  <a:moveTo>
                    <a:pt x="6095" y="0"/>
                  </a:moveTo>
                  <a:cubicBezTo>
                    <a:pt x="6087" y="0"/>
                    <a:pt x="6080" y="0"/>
                    <a:pt x="6073" y="0"/>
                  </a:cubicBezTo>
                  <a:cubicBezTo>
                    <a:pt x="2715" y="0"/>
                    <a:pt x="0" y="2727"/>
                    <a:pt x="0" y="6085"/>
                  </a:cubicBezTo>
                  <a:cubicBezTo>
                    <a:pt x="12" y="9442"/>
                    <a:pt x="2739" y="12157"/>
                    <a:pt x="6096" y="12157"/>
                  </a:cubicBezTo>
                  <a:cubicBezTo>
                    <a:pt x="9454" y="12145"/>
                    <a:pt x="12169" y="9418"/>
                    <a:pt x="12157" y="6061"/>
                  </a:cubicBezTo>
                  <a:cubicBezTo>
                    <a:pt x="12157" y="2710"/>
                    <a:pt x="9442" y="0"/>
                    <a:pt x="6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7561511" y="3823648"/>
              <a:ext cx="508719" cy="113889"/>
            </a:xfrm>
            <a:custGeom>
              <a:avLst/>
              <a:gdLst/>
              <a:ahLst/>
              <a:cxnLst/>
              <a:rect l="l" t="t" r="r" b="b"/>
              <a:pathLst>
                <a:path w="10693" h="2394" extrusionOk="0">
                  <a:moveTo>
                    <a:pt x="906" y="0"/>
                  </a:moveTo>
                  <a:cubicBezTo>
                    <a:pt x="548" y="381"/>
                    <a:pt x="251" y="798"/>
                    <a:pt x="1" y="1262"/>
                  </a:cubicBezTo>
                  <a:cubicBezTo>
                    <a:pt x="822" y="1727"/>
                    <a:pt x="2477" y="2382"/>
                    <a:pt x="5323" y="2393"/>
                  </a:cubicBezTo>
                  <a:lnTo>
                    <a:pt x="5370" y="2393"/>
                  </a:lnTo>
                  <a:cubicBezTo>
                    <a:pt x="8216" y="2382"/>
                    <a:pt x="9859" y="1727"/>
                    <a:pt x="10692" y="1262"/>
                  </a:cubicBezTo>
                  <a:cubicBezTo>
                    <a:pt x="10442" y="798"/>
                    <a:pt x="10133" y="381"/>
                    <a:pt x="9788" y="0"/>
                  </a:cubicBezTo>
                  <a:cubicBezTo>
                    <a:pt x="8835" y="369"/>
                    <a:pt x="7394" y="715"/>
                    <a:pt x="5347" y="715"/>
                  </a:cubicBezTo>
                  <a:cubicBezTo>
                    <a:pt x="3287" y="715"/>
                    <a:pt x="1858" y="369"/>
                    <a:pt x="906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7526402" y="3982258"/>
              <a:ext cx="578940" cy="154087"/>
            </a:xfrm>
            <a:custGeom>
              <a:avLst/>
              <a:gdLst/>
              <a:ahLst/>
              <a:cxnLst/>
              <a:rect l="l" t="t" r="r" b="b"/>
              <a:pathLst>
                <a:path w="12169" h="3239" extrusionOk="0">
                  <a:moveTo>
                    <a:pt x="60" y="0"/>
                  </a:moveTo>
                  <a:cubicBezTo>
                    <a:pt x="24" y="274"/>
                    <a:pt x="0" y="548"/>
                    <a:pt x="0" y="834"/>
                  </a:cubicBezTo>
                  <a:cubicBezTo>
                    <a:pt x="0" y="1167"/>
                    <a:pt x="36" y="1500"/>
                    <a:pt x="84" y="1810"/>
                  </a:cubicBezTo>
                  <a:cubicBezTo>
                    <a:pt x="786" y="2310"/>
                    <a:pt x="2584" y="3239"/>
                    <a:pt x="6061" y="3239"/>
                  </a:cubicBezTo>
                  <a:lnTo>
                    <a:pt x="6108" y="3239"/>
                  </a:lnTo>
                  <a:cubicBezTo>
                    <a:pt x="9573" y="3239"/>
                    <a:pt x="11371" y="2310"/>
                    <a:pt x="12085" y="1810"/>
                  </a:cubicBezTo>
                  <a:cubicBezTo>
                    <a:pt x="12133" y="1488"/>
                    <a:pt x="12169" y="1155"/>
                    <a:pt x="12157" y="810"/>
                  </a:cubicBezTo>
                  <a:cubicBezTo>
                    <a:pt x="12157" y="536"/>
                    <a:pt x="12145" y="262"/>
                    <a:pt x="12109" y="0"/>
                  </a:cubicBezTo>
                  <a:cubicBezTo>
                    <a:pt x="11407" y="488"/>
                    <a:pt x="9609" y="1441"/>
                    <a:pt x="6085" y="1441"/>
                  </a:cubicBezTo>
                  <a:cubicBezTo>
                    <a:pt x="2560" y="1441"/>
                    <a:pt x="751" y="488"/>
                    <a:pt x="60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7555279" y="4147623"/>
              <a:ext cx="520613" cy="135439"/>
            </a:xfrm>
            <a:custGeom>
              <a:avLst/>
              <a:gdLst/>
              <a:ahLst/>
              <a:cxnLst/>
              <a:rect l="l" t="t" r="r" b="b"/>
              <a:pathLst>
                <a:path w="10943" h="2847" extrusionOk="0">
                  <a:moveTo>
                    <a:pt x="1" y="1"/>
                  </a:moveTo>
                  <a:cubicBezTo>
                    <a:pt x="501" y="1025"/>
                    <a:pt x="1275" y="1894"/>
                    <a:pt x="2239" y="2489"/>
                  </a:cubicBezTo>
                  <a:cubicBezTo>
                    <a:pt x="3061" y="2691"/>
                    <a:pt x="4120" y="2846"/>
                    <a:pt x="5454" y="2846"/>
                  </a:cubicBezTo>
                  <a:lnTo>
                    <a:pt x="5501" y="2846"/>
                  </a:lnTo>
                  <a:cubicBezTo>
                    <a:pt x="6835" y="2846"/>
                    <a:pt x="7883" y="2691"/>
                    <a:pt x="8716" y="2489"/>
                  </a:cubicBezTo>
                  <a:cubicBezTo>
                    <a:pt x="9669" y="1894"/>
                    <a:pt x="10454" y="1025"/>
                    <a:pt x="10943" y="1"/>
                  </a:cubicBezTo>
                  <a:lnTo>
                    <a:pt x="10943" y="1"/>
                  </a:lnTo>
                  <a:cubicBezTo>
                    <a:pt x="10323" y="429"/>
                    <a:pt x="8692" y="1275"/>
                    <a:pt x="5478" y="1275"/>
                  </a:cubicBezTo>
                  <a:cubicBezTo>
                    <a:pt x="2263" y="1275"/>
                    <a:pt x="620" y="429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7598333" y="3817559"/>
              <a:ext cx="197151" cy="203658"/>
            </a:xfrm>
            <a:custGeom>
              <a:avLst/>
              <a:gdLst/>
              <a:ahLst/>
              <a:cxnLst/>
              <a:rect l="l" t="t" r="r" b="b"/>
              <a:pathLst>
                <a:path w="4144" h="4281" extrusionOk="0">
                  <a:moveTo>
                    <a:pt x="2804" y="1"/>
                  </a:moveTo>
                  <a:cubicBezTo>
                    <a:pt x="2156" y="1"/>
                    <a:pt x="1378" y="466"/>
                    <a:pt x="822" y="1248"/>
                  </a:cubicBezTo>
                  <a:cubicBezTo>
                    <a:pt x="60" y="2319"/>
                    <a:pt x="1" y="3593"/>
                    <a:pt x="691" y="4081"/>
                  </a:cubicBezTo>
                  <a:cubicBezTo>
                    <a:pt x="881" y="4216"/>
                    <a:pt x="1106" y="4280"/>
                    <a:pt x="1348" y="4280"/>
                  </a:cubicBezTo>
                  <a:cubicBezTo>
                    <a:pt x="2001" y="4280"/>
                    <a:pt x="2778" y="3815"/>
                    <a:pt x="3334" y="3033"/>
                  </a:cubicBezTo>
                  <a:cubicBezTo>
                    <a:pt x="4096" y="1962"/>
                    <a:pt x="4144" y="688"/>
                    <a:pt x="3453" y="200"/>
                  </a:cubicBezTo>
                  <a:cubicBezTo>
                    <a:pt x="3267" y="65"/>
                    <a:pt x="3044" y="1"/>
                    <a:pt x="2804" y="1"/>
                  </a:cubicBezTo>
                  <a:close/>
                </a:path>
              </a:pathLst>
            </a:custGeom>
            <a:solidFill>
              <a:schemeClr val="lt1">
                <a:alpha val="207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7724642" y="3735828"/>
              <a:ext cx="380695" cy="574961"/>
            </a:xfrm>
            <a:custGeom>
              <a:avLst/>
              <a:gdLst/>
              <a:ahLst/>
              <a:cxnLst/>
              <a:rect l="l" t="t" r="r" b="b"/>
              <a:pathLst>
                <a:path w="8002" h="12086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3442" y="1334"/>
                    <a:pt x="3715" y="3168"/>
                    <a:pt x="2668" y="5252"/>
                  </a:cubicBezTo>
                  <a:cubicBezTo>
                    <a:pt x="1120" y="8347"/>
                    <a:pt x="1" y="10193"/>
                    <a:pt x="358" y="11883"/>
                  </a:cubicBezTo>
                  <a:cubicBezTo>
                    <a:pt x="858" y="12014"/>
                    <a:pt x="1382" y="12086"/>
                    <a:pt x="1929" y="12086"/>
                  </a:cubicBezTo>
                  <a:cubicBezTo>
                    <a:pt x="5287" y="12074"/>
                    <a:pt x="8002" y="9347"/>
                    <a:pt x="7990" y="5990"/>
                  </a:cubicBezTo>
                  <a:cubicBezTo>
                    <a:pt x="7990" y="2966"/>
                    <a:pt x="5763" y="453"/>
                    <a:pt x="2870" y="1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7278875" y="3954475"/>
              <a:ext cx="1074577" cy="186960"/>
            </a:xfrm>
            <a:custGeom>
              <a:avLst/>
              <a:gdLst/>
              <a:ahLst/>
              <a:cxnLst/>
              <a:rect l="l" t="t" r="r" b="b"/>
              <a:pathLst>
                <a:path w="22587" h="3930" extrusionOk="0">
                  <a:moveTo>
                    <a:pt x="17205" y="1"/>
                  </a:moveTo>
                  <a:lnTo>
                    <a:pt x="17205" y="1"/>
                  </a:lnTo>
                  <a:cubicBezTo>
                    <a:pt x="17253" y="215"/>
                    <a:pt x="17288" y="417"/>
                    <a:pt x="17324" y="644"/>
                  </a:cubicBezTo>
                  <a:cubicBezTo>
                    <a:pt x="18562" y="906"/>
                    <a:pt x="19324" y="1251"/>
                    <a:pt x="19324" y="1632"/>
                  </a:cubicBezTo>
                  <a:cubicBezTo>
                    <a:pt x="19324" y="2013"/>
                    <a:pt x="18538" y="2370"/>
                    <a:pt x="17253" y="2644"/>
                  </a:cubicBezTo>
                  <a:lnTo>
                    <a:pt x="17229" y="2644"/>
                  </a:lnTo>
                  <a:cubicBezTo>
                    <a:pt x="15764" y="2953"/>
                    <a:pt x="13645" y="3144"/>
                    <a:pt x="11299" y="3144"/>
                  </a:cubicBezTo>
                  <a:cubicBezTo>
                    <a:pt x="8942" y="3144"/>
                    <a:pt x="6823" y="2965"/>
                    <a:pt x="5358" y="2668"/>
                  </a:cubicBezTo>
                  <a:cubicBezTo>
                    <a:pt x="5358" y="2668"/>
                    <a:pt x="5346" y="2668"/>
                    <a:pt x="5334" y="2656"/>
                  </a:cubicBezTo>
                  <a:cubicBezTo>
                    <a:pt x="4049" y="2394"/>
                    <a:pt x="3263" y="2049"/>
                    <a:pt x="3263" y="1656"/>
                  </a:cubicBezTo>
                  <a:cubicBezTo>
                    <a:pt x="3263" y="1275"/>
                    <a:pt x="4013" y="929"/>
                    <a:pt x="5263" y="656"/>
                  </a:cubicBezTo>
                  <a:cubicBezTo>
                    <a:pt x="5287" y="441"/>
                    <a:pt x="5323" y="227"/>
                    <a:pt x="5370" y="24"/>
                  </a:cubicBezTo>
                  <a:lnTo>
                    <a:pt x="5370" y="24"/>
                  </a:lnTo>
                  <a:cubicBezTo>
                    <a:pt x="2144" y="370"/>
                    <a:pt x="0" y="977"/>
                    <a:pt x="0" y="1668"/>
                  </a:cubicBezTo>
                  <a:cubicBezTo>
                    <a:pt x="0" y="2358"/>
                    <a:pt x="2215" y="3334"/>
                    <a:pt x="5513" y="3668"/>
                  </a:cubicBezTo>
                  <a:cubicBezTo>
                    <a:pt x="5549" y="3668"/>
                    <a:pt x="5573" y="3680"/>
                    <a:pt x="5608" y="3680"/>
                  </a:cubicBezTo>
                  <a:cubicBezTo>
                    <a:pt x="7287" y="3834"/>
                    <a:pt x="9228" y="3930"/>
                    <a:pt x="11299" y="3930"/>
                  </a:cubicBezTo>
                  <a:cubicBezTo>
                    <a:pt x="13371" y="3930"/>
                    <a:pt x="15312" y="3823"/>
                    <a:pt x="16979" y="3656"/>
                  </a:cubicBezTo>
                  <a:cubicBezTo>
                    <a:pt x="17014" y="3656"/>
                    <a:pt x="17038" y="3656"/>
                    <a:pt x="17074" y="3644"/>
                  </a:cubicBezTo>
                  <a:cubicBezTo>
                    <a:pt x="20372" y="3311"/>
                    <a:pt x="22587" y="2322"/>
                    <a:pt x="22587" y="1620"/>
                  </a:cubicBezTo>
                  <a:cubicBezTo>
                    <a:pt x="22587" y="929"/>
                    <a:pt x="20432" y="334"/>
                    <a:pt x="17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150798" y="1702236"/>
            <a:ext cx="6043405" cy="230808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it-IT" sz="7700" dirty="0" err="1"/>
              <a:t>Developement</a:t>
            </a:r>
            <a:r>
              <a:rPr lang="it-IT" sz="7700" dirty="0"/>
              <a:t> of the game</a:t>
            </a:r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1092601" y="60572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pic>
        <p:nvPicPr>
          <p:cNvPr id="3" name="Immagine 2" descr="Immagine che contiene testo, scuro&#10;&#10;Descrizione generata automaticamente">
            <a:extLst>
              <a:ext uri="{FF2B5EF4-FFF2-40B4-BE49-F238E27FC236}">
                <a16:creationId xmlns:a16="http://schemas.microsoft.com/office/drawing/2014/main" id="{AE06C83E-7EC6-4CD0-B159-648FE6B0F27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052297" y="1310426"/>
            <a:ext cx="3091703" cy="309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360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>
            <a:extLst>
              <a:ext uri="{FF2B5EF4-FFF2-40B4-BE49-F238E27FC236}">
                <a16:creationId xmlns:a16="http://schemas.microsoft.com/office/drawing/2014/main" id="{492BEAEB-1946-4C05-A2CB-D42530ACC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771" y="34832"/>
            <a:ext cx="3472268" cy="507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spaceship">
            <a:hlinkClick r:id="" action="ppaction://media"/>
            <a:extLst>
              <a:ext uri="{FF2B5EF4-FFF2-40B4-BE49-F238E27FC236}">
                <a16:creationId xmlns:a16="http://schemas.microsoft.com/office/drawing/2014/main" id="{6AEC1640-5EA0-4EA9-9301-B0703764D5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75504"/>
            <a:ext cx="9159222" cy="379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2 spaceships">
            <a:hlinkClick r:id="" action="ppaction://media"/>
            <a:extLst>
              <a:ext uri="{FF2B5EF4-FFF2-40B4-BE49-F238E27FC236}">
                <a16:creationId xmlns:a16="http://schemas.microsoft.com/office/drawing/2014/main" id="{D6A432CF-EB68-452E-8411-67609B837B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78656"/>
            <a:ext cx="9144000" cy="37861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STRUCTURE </a:t>
            </a:r>
            <a:endParaRPr dirty="0"/>
          </a:p>
        </p:txBody>
      </p:sp>
      <p:pic>
        <p:nvPicPr>
          <p:cNvPr id="21" name="Immagine 20" descr="Immagine che contiene tavolo&#10;&#10;Descrizione generata automaticamente">
            <a:extLst>
              <a:ext uri="{FF2B5EF4-FFF2-40B4-BE49-F238E27FC236}">
                <a16:creationId xmlns:a16="http://schemas.microsoft.com/office/drawing/2014/main" id="{D82AA2DB-C76A-4E73-8A14-76E6713CD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25" y="1592418"/>
            <a:ext cx="8318150" cy="310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19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0" y="1361581"/>
            <a:ext cx="5977246" cy="242033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7700" dirty="0"/>
              <a:t>The used</a:t>
            </a:r>
            <a:br>
              <a:rPr lang="en" sz="7700" dirty="0"/>
            </a:br>
            <a:r>
              <a:rPr lang="en" sz="7700" dirty="0"/>
              <a:t>algorithms</a:t>
            </a:r>
            <a:endParaRPr sz="7700" dirty="0"/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902976" y="499565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2DB17B4-ECF2-4C9A-851E-497DC6EF3AC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5971499" y="1569722"/>
            <a:ext cx="2522648" cy="252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45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2"/>
          <p:cNvSpPr txBox="1">
            <a:spLocks noGrp="1"/>
          </p:cNvSpPr>
          <p:nvPr>
            <p:ph type="ctrTitle"/>
          </p:nvPr>
        </p:nvSpPr>
        <p:spPr>
          <a:xfrm>
            <a:off x="4879051" y="1213492"/>
            <a:ext cx="3509661" cy="5278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Mean algorithm</a:t>
            </a:r>
            <a:endParaRPr dirty="0"/>
          </a:p>
        </p:txBody>
      </p:sp>
      <p:sp>
        <p:nvSpPr>
          <p:cNvPr id="61" name="Google Shape;741;p40">
            <a:extLst>
              <a:ext uri="{FF2B5EF4-FFF2-40B4-BE49-F238E27FC236}">
                <a16:creationId xmlns:a16="http://schemas.microsoft.com/office/drawing/2014/main" id="{46812C9D-15B6-4361-BB67-64DCFBCBDEB7}"/>
              </a:ext>
            </a:extLst>
          </p:cNvPr>
          <p:cNvSpPr txBox="1">
            <a:spLocks/>
          </p:cNvSpPr>
          <p:nvPr/>
        </p:nvSpPr>
        <p:spPr>
          <a:xfrm>
            <a:off x="3935506" y="1872929"/>
            <a:ext cx="5396753" cy="990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A purely exploitative Algorithm</a:t>
            </a: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It chooses the planet that has guaranteed the most significant number of crystals to the spaceship </a:t>
            </a:r>
          </a:p>
        </p:txBody>
      </p:sp>
      <p:sp>
        <p:nvSpPr>
          <p:cNvPr id="154" name="Google Shape;1701;p57">
            <a:extLst>
              <a:ext uri="{FF2B5EF4-FFF2-40B4-BE49-F238E27FC236}">
                <a16:creationId xmlns:a16="http://schemas.microsoft.com/office/drawing/2014/main" id="{912EF705-3A41-44EB-A2F3-4F4283155908}"/>
              </a:ext>
            </a:extLst>
          </p:cNvPr>
          <p:cNvSpPr txBox="1">
            <a:spLocks/>
          </p:cNvSpPr>
          <p:nvPr/>
        </p:nvSpPr>
        <p:spPr>
          <a:xfrm>
            <a:off x="466697" y="118482"/>
            <a:ext cx="3629034" cy="31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dirty="0">
                <a:solidFill>
                  <a:schemeClr val="tx2"/>
                </a:solidFill>
              </a:rPr>
              <a:t>The Epsilon-</a:t>
            </a:r>
            <a:r>
              <a:rPr lang="it-IT" dirty="0" err="1">
                <a:solidFill>
                  <a:schemeClr val="tx2"/>
                </a:solidFill>
              </a:rPr>
              <a:t>Greedy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algorithm</a:t>
            </a:r>
            <a:endParaRPr lang="it-IT" dirty="0">
              <a:solidFill>
                <a:schemeClr val="tx2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647971D-9A7E-4E64-BF0F-415FD7B12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52" y="1213492"/>
            <a:ext cx="2944383" cy="1649505"/>
          </a:xfrm>
          <a:prstGeom prst="rect">
            <a:avLst/>
          </a:prstGeom>
        </p:spPr>
      </p:pic>
      <p:sp>
        <p:nvSpPr>
          <p:cNvPr id="189" name="Google Shape;741;p40">
            <a:extLst>
              <a:ext uri="{FF2B5EF4-FFF2-40B4-BE49-F238E27FC236}">
                <a16:creationId xmlns:a16="http://schemas.microsoft.com/office/drawing/2014/main" id="{A202A194-F9A9-4D55-956A-69B205925A60}"/>
              </a:ext>
            </a:extLst>
          </p:cNvPr>
          <p:cNvSpPr txBox="1">
            <a:spLocks/>
          </p:cNvSpPr>
          <p:nvPr/>
        </p:nvSpPr>
        <p:spPr>
          <a:xfrm>
            <a:off x="160752" y="2669188"/>
            <a:ext cx="2465907" cy="1952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endParaRPr lang="en-GB" dirty="0">
              <a:solidFill>
                <a:schemeClr val="tx2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l">
              <a:spcAft>
                <a:spcPts val="1600"/>
              </a:spcAft>
            </a:pPr>
            <a:r>
              <a:rPr lang="en-GB" dirty="0">
                <a:solidFill>
                  <a:schemeClr val="tx2"/>
                </a:solidFill>
                <a:latin typeface="Roboto Condensed" panose="020B0604020202020204" charset="0"/>
                <a:ea typeface="Roboto Condensed" panose="020B0604020202020204" charset="0"/>
              </a:rPr>
              <a:t>His policy is the greedy action</a:t>
            </a:r>
          </a:p>
          <a:p>
            <a:pPr marL="0" indent="0" algn="l">
              <a:spcAft>
                <a:spcPts val="1600"/>
              </a:spcAft>
            </a:pPr>
            <a:r>
              <a:rPr lang="en-GB" dirty="0">
                <a:solidFill>
                  <a:schemeClr val="tx2"/>
                </a:solidFill>
                <a:latin typeface="Roboto Condensed" panose="020B0604020202020204" charset="0"/>
                <a:ea typeface="Roboto Condensed" panose="020B0604020202020204" charset="0"/>
              </a:rPr>
              <a:t>Not used as standalone algorithm</a:t>
            </a:r>
          </a:p>
          <a:p>
            <a:pPr marL="0" indent="0" algn="l">
              <a:spcAft>
                <a:spcPts val="1600"/>
              </a:spcAft>
            </a:pPr>
            <a:endParaRPr lang="en-GB" sz="1500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F4D65396-71BE-4B1F-8879-9155324A2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451" y="2994581"/>
            <a:ext cx="1776441" cy="42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37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2"/>
          <p:cNvSpPr txBox="1">
            <a:spLocks noGrp="1"/>
          </p:cNvSpPr>
          <p:nvPr>
            <p:ph type="ctrTitle"/>
          </p:nvPr>
        </p:nvSpPr>
        <p:spPr>
          <a:xfrm>
            <a:off x="4879051" y="663388"/>
            <a:ext cx="4094620" cy="10779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Time Elapsed Based MAB algorithm</a:t>
            </a:r>
            <a:endParaRPr dirty="0"/>
          </a:p>
        </p:txBody>
      </p:sp>
      <p:sp>
        <p:nvSpPr>
          <p:cNvPr id="61" name="Google Shape;741;p40">
            <a:extLst>
              <a:ext uri="{FF2B5EF4-FFF2-40B4-BE49-F238E27FC236}">
                <a16:creationId xmlns:a16="http://schemas.microsoft.com/office/drawing/2014/main" id="{46812C9D-15B6-4361-BB67-64DCFBCBDEB7}"/>
              </a:ext>
            </a:extLst>
          </p:cNvPr>
          <p:cNvSpPr txBox="1">
            <a:spLocks/>
          </p:cNvSpPr>
          <p:nvPr/>
        </p:nvSpPr>
        <p:spPr>
          <a:xfrm>
            <a:off x="4095731" y="1872928"/>
            <a:ext cx="5048270" cy="2143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chemeClr val="tx1"/>
                </a:solidFill>
                <a:latin typeface="Roboto Condensed" panose="020B0604020202020204" charset="0"/>
                <a:ea typeface="Roboto Condensed" panose="020B0604020202020204" charset="0"/>
              </a:rPr>
              <a:t>The Time Elapsed Based MAB algorithm also belongs to the UCB algorithm family</a:t>
            </a:r>
          </a:p>
          <a:p>
            <a:pPr algn="ctr"/>
            <a:r>
              <a:rPr lang="en-US" b="0" i="0" u="none" strike="noStrike" baseline="0" dirty="0">
                <a:solidFill>
                  <a:schemeClr val="tx1"/>
                </a:solidFill>
                <a:latin typeface="Roboto Condensed" panose="020B0604020202020204" charset="0"/>
                <a:ea typeface="Roboto Condensed" panose="020B0604020202020204" charset="0"/>
              </a:rPr>
              <a:t>The more times the spaceship has been on a planet, the less bonus it adds to the mean of crystals mined from it.</a:t>
            </a:r>
            <a:endParaRPr lang="en-GB" dirty="0">
              <a:solidFill>
                <a:schemeClr val="tx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54" name="Google Shape;1701;p57">
            <a:extLst>
              <a:ext uri="{FF2B5EF4-FFF2-40B4-BE49-F238E27FC236}">
                <a16:creationId xmlns:a16="http://schemas.microsoft.com/office/drawing/2014/main" id="{912EF705-3A41-44EB-A2F3-4F4283155908}"/>
              </a:ext>
            </a:extLst>
          </p:cNvPr>
          <p:cNvSpPr txBox="1">
            <a:spLocks/>
          </p:cNvSpPr>
          <p:nvPr/>
        </p:nvSpPr>
        <p:spPr>
          <a:xfrm>
            <a:off x="466697" y="118482"/>
            <a:ext cx="3629034" cy="90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dirty="0">
                <a:solidFill>
                  <a:schemeClr val="tx2"/>
                </a:solidFill>
              </a:rPr>
              <a:t>The </a:t>
            </a:r>
            <a:r>
              <a:rPr lang="it-IT" dirty="0" err="1">
                <a:solidFill>
                  <a:schemeClr val="tx2"/>
                </a:solidFill>
              </a:rPr>
              <a:t>Upper</a:t>
            </a:r>
            <a:r>
              <a:rPr lang="it-IT" dirty="0">
                <a:solidFill>
                  <a:schemeClr val="tx2"/>
                </a:solidFill>
              </a:rPr>
              <a:t> Confidence </a:t>
            </a:r>
            <a:r>
              <a:rPr lang="it-IT" dirty="0" err="1">
                <a:solidFill>
                  <a:schemeClr val="tx2"/>
                </a:solidFill>
              </a:rPr>
              <a:t>Bound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algorithm</a:t>
            </a: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189" name="Google Shape;741;p40">
            <a:extLst>
              <a:ext uri="{FF2B5EF4-FFF2-40B4-BE49-F238E27FC236}">
                <a16:creationId xmlns:a16="http://schemas.microsoft.com/office/drawing/2014/main" id="{A202A194-F9A9-4D55-956A-69B205925A60}"/>
              </a:ext>
            </a:extLst>
          </p:cNvPr>
          <p:cNvSpPr txBox="1">
            <a:spLocks/>
          </p:cNvSpPr>
          <p:nvPr/>
        </p:nvSpPr>
        <p:spPr>
          <a:xfrm>
            <a:off x="170329" y="1296480"/>
            <a:ext cx="3469342" cy="156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en-GB" dirty="0">
                <a:solidFill>
                  <a:schemeClr val="tx2"/>
                </a:solidFill>
                <a:latin typeface="Roboto Condensed" panose="020B0604020202020204" charset="0"/>
                <a:ea typeface="Roboto Condensed" panose="020B0604020202020204" charset="0"/>
              </a:rPr>
              <a:t>It is driven by the ‘optimism in face of uncertainty’ principle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660D87D-665C-4C65-A498-3260D9E91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59" y="2054988"/>
            <a:ext cx="2503282" cy="153968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19BCDA2-2836-4A97-9F61-B5C50248E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699" y="3873304"/>
            <a:ext cx="1968601" cy="285765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AE1A17E3-7879-499D-B56C-2270010F01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732" y="3539912"/>
            <a:ext cx="2089257" cy="47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07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2"/>
          <p:cNvSpPr txBox="1">
            <a:spLocks noGrp="1"/>
          </p:cNvSpPr>
          <p:nvPr>
            <p:ph type="ctrTitle"/>
          </p:nvPr>
        </p:nvSpPr>
        <p:spPr>
          <a:xfrm>
            <a:off x="4572000" y="824104"/>
            <a:ext cx="4213412" cy="15665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Thompson Sampling algorithm with Probability Matching</a:t>
            </a:r>
            <a:endParaRPr dirty="0"/>
          </a:p>
        </p:txBody>
      </p:sp>
      <p:sp>
        <p:nvSpPr>
          <p:cNvPr id="61" name="Google Shape;741;p40">
            <a:extLst>
              <a:ext uri="{FF2B5EF4-FFF2-40B4-BE49-F238E27FC236}">
                <a16:creationId xmlns:a16="http://schemas.microsoft.com/office/drawing/2014/main" id="{46812C9D-15B6-4361-BB67-64DCFBCBDEB7}"/>
              </a:ext>
            </a:extLst>
          </p:cNvPr>
          <p:cNvSpPr txBox="1">
            <a:spLocks/>
          </p:cNvSpPr>
          <p:nvPr/>
        </p:nvSpPr>
        <p:spPr>
          <a:xfrm>
            <a:off x="3925401" y="2571750"/>
            <a:ext cx="5048270" cy="156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effectLst/>
                <a:latin typeface="Roboto Condensed" panose="020B0604020202020204" charset="0"/>
                <a:ea typeface="Roboto Condensed" panose="020B0604020202020204" charset="0"/>
                <a:cs typeface="CMR12"/>
              </a:rPr>
              <a:t>A variation of the previous Algorithm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GB" dirty="0">
              <a:latin typeface="Roboto Condensed" panose="020B0604020202020204" charset="0"/>
              <a:ea typeface="Roboto Condensed" panose="020B0604020202020204" charset="0"/>
              <a:cs typeface="CMR12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effectLst/>
                <a:latin typeface="Roboto Condensed" panose="020B0604020202020204" charset="0"/>
                <a:ea typeface="Roboto Condensed" panose="020B0604020202020204" charset="0"/>
                <a:cs typeface="CMR12"/>
              </a:rPr>
              <a:t>The Probability Matching part consists of predicting the distribution based upon the rewards gained until that time.</a:t>
            </a:r>
            <a:endParaRPr lang="it-IT" dirty="0">
              <a:effectLst/>
              <a:latin typeface="Roboto Condensed" panose="020B0604020202020204" charset="0"/>
              <a:ea typeface="Roboto Condense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54" name="Google Shape;1701;p57">
            <a:extLst>
              <a:ext uri="{FF2B5EF4-FFF2-40B4-BE49-F238E27FC236}">
                <a16:creationId xmlns:a16="http://schemas.microsoft.com/office/drawing/2014/main" id="{912EF705-3A41-44EB-A2F3-4F4283155908}"/>
              </a:ext>
            </a:extLst>
          </p:cNvPr>
          <p:cNvSpPr txBox="1">
            <a:spLocks/>
          </p:cNvSpPr>
          <p:nvPr/>
        </p:nvSpPr>
        <p:spPr>
          <a:xfrm>
            <a:off x="170329" y="118481"/>
            <a:ext cx="3629034" cy="90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dirty="0">
                <a:solidFill>
                  <a:schemeClr val="tx2"/>
                </a:solidFill>
              </a:rPr>
              <a:t>The Thompson Sampling </a:t>
            </a:r>
            <a:r>
              <a:rPr lang="it-IT" dirty="0" err="1">
                <a:solidFill>
                  <a:schemeClr val="tx2"/>
                </a:solidFill>
              </a:rPr>
              <a:t>algorithm</a:t>
            </a:r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189" name="Google Shape;741;p40">
            <a:extLst>
              <a:ext uri="{FF2B5EF4-FFF2-40B4-BE49-F238E27FC236}">
                <a16:creationId xmlns:a16="http://schemas.microsoft.com/office/drawing/2014/main" id="{A202A194-F9A9-4D55-956A-69B205925A60}"/>
              </a:ext>
            </a:extLst>
          </p:cNvPr>
          <p:cNvSpPr txBox="1">
            <a:spLocks/>
          </p:cNvSpPr>
          <p:nvPr/>
        </p:nvSpPr>
        <p:spPr>
          <a:xfrm>
            <a:off x="170329" y="1296480"/>
            <a:ext cx="3469342" cy="156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en-GB" dirty="0">
                <a:solidFill>
                  <a:schemeClr val="tx2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It creates a probability model from the rewards until that time obtained and afterwards, it samples from these rewards to choose the destination planet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E086847-3D05-4694-BB80-D51DF2A19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04" y="2653436"/>
            <a:ext cx="1790792" cy="20956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0EA793C-588A-4F5C-BCBA-BF6EB57BB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418" y="4319396"/>
            <a:ext cx="1460575" cy="2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564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-5747" y="2004896"/>
            <a:ext cx="5977246" cy="113370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 dirty="0"/>
              <a:t>Results</a:t>
            </a:r>
            <a:endParaRPr sz="7700" dirty="0"/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884043" y="744203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D7A274D-B331-46A8-8D5F-80D46DE676F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5469476" y="1102659"/>
            <a:ext cx="2938182" cy="293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30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8"/>
          <p:cNvGrpSpPr/>
          <p:nvPr/>
        </p:nvGrpSpPr>
        <p:grpSpPr>
          <a:xfrm>
            <a:off x="1374600" y="1441912"/>
            <a:ext cx="1062600" cy="1062600"/>
            <a:chOff x="1374600" y="1441912"/>
            <a:chExt cx="1062600" cy="1062600"/>
          </a:xfrm>
        </p:grpSpPr>
        <p:sp>
          <p:nvSpPr>
            <p:cNvPr id="648" name="Google Shape;648;p38"/>
            <p:cNvSpPr/>
            <p:nvPr/>
          </p:nvSpPr>
          <p:spPr>
            <a:xfrm>
              <a:off x="13746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9" name="Google Shape;649;p38"/>
            <p:cNvGrpSpPr/>
            <p:nvPr/>
          </p:nvGrpSpPr>
          <p:grpSpPr>
            <a:xfrm>
              <a:off x="1535393" y="1613877"/>
              <a:ext cx="717559" cy="694609"/>
              <a:chOff x="1535393" y="1613877"/>
              <a:chExt cx="717559" cy="694609"/>
            </a:xfrm>
          </p:grpSpPr>
          <p:sp>
            <p:nvSpPr>
              <p:cNvPr id="650" name="Google Shape;650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4" name="Google Shape;654;p38"/>
          <p:cNvGrpSpPr/>
          <p:nvPr/>
        </p:nvGrpSpPr>
        <p:grpSpPr>
          <a:xfrm>
            <a:off x="4040700" y="1441912"/>
            <a:ext cx="1062600" cy="1062600"/>
            <a:chOff x="4040700" y="1441912"/>
            <a:chExt cx="1062600" cy="1062600"/>
          </a:xfrm>
        </p:grpSpPr>
        <p:sp>
          <p:nvSpPr>
            <p:cNvPr id="655" name="Google Shape;655;p38"/>
            <p:cNvSpPr/>
            <p:nvPr/>
          </p:nvSpPr>
          <p:spPr>
            <a:xfrm>
              <a:off x="40407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8"/>
            <p:cNvGrpSpPr/>
            <p:nvPr/>
          </p:nvGrpSpPr>
          <p:grpSpPr>
            <a:xfrm>
              <a:off x="4213068" y="1613877"/>
              <a:ext cx="717559" cy="694609"/>
              <a:chOff x="1535393" y="1613877"/>
              <a:chExt cx="717559" cy="694609"/>
            </a:xfrm>
          </p:grpSpPr>
          <p:sp>
            <p:nvSpPr>
              <p:cNvPr id="657" name="Google Shape;657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1" name="Google Shape;661;p38"/>
          <p:cNvGrpSpPr/>
          <p:nvPr/>
        </p:nvGrpSpPr>
        <p:grpSpPr>
          <a:xfrm>
            <a:off x="6708300" y="1441912"/>
            <a:ext cx="1062600" cy="1062600"/>
            <a:chOff x="6708300" y="1441912"/>
            <a:chExt cx="1062600" cy="1062600"/>
          </a:xfrm>
        </p:grpSpPr>
        <p:sp>
          <p:nvSpPr>
            <p:cNvPr id="662" name="Google Shape;662;p38"/>
            <p:cNvSpPr/>
            <p:nvPr/>
          </p:nvSpPr>
          <p:spPr>
            <a:xfrm>
              <a:off x="67083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3" name="Google Shape;663;p38"/>
            <p:cNvGrpSpPr/>
            <p:nvPr/>
          </p:nvGrpSpPr>
          <p:grpSpPr>
            <a:xfrm>
              <a:off x="6871193" y="1613877"/>
              <a:ext cx="717559" cy="694609"/>
              <a:chOff x="1535393" y="1613877"/>
              <a:chExt cx="717559" cy="694609"/>
            </a:xfrm>
          </p:grpSpPr>
          <p:sp>
            <p:nvSpPr>
              <p:cNvPr id="664" name="Google Shape;664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8" name="Google Shape;66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718500" y="32068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MAB problem</a:t>
            </a:r>
          </a:p>
        </p:txBody>
      </p:sp>
      <p:sp>
        <p:nvSpPr>
          <p:cNvPr id="670" name="Google Shape;670;p38"/>
          <p:cNvSpPr txBox="1">
            <a:spLocks noGrp="1"/>
          </p:cNvSpPr>
          <p:nvPr>
            <p:ph type="subTitle" idx="2"/>
          </p:nvPr>
        </p:nvSpPr>
        <p:spPr>
          <a:xfrm>
            <a:off x="6107696" y="3535673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architecture, graphic and data structure </a:t>
            </a:r>
            <a:endParaRPr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672" name="Google Shape;672;p38"/>
          <p:cNvSpPr txBox="1">
            <a:spLocks noGrp="1"/>
          </p:cNvSpPr>
          <p:nvPr>
            <p:ph type="subTitle" idx="4"/>
          </p:nvPr>
        </p:nvSpPr>
        <p:spPr>
          <a:xfrm>
            <a:off x="6109496" y="2811006"/>
            <a:ext cx="2368200" cy="70452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Development of the game </a:t>
            </a:r>
            <a:endParaRPr dirty="0"/>
          </a:p>
        </p:txBody>
      </p:sp>
      <p:sp>
        <p:nvSpPr>
          <p:cNvPr id="673" name="Google Shape;673;p38"/>
          <p:cNvSpPr txBox="1">
            <a:spLocks noGrp="1"/>
          </p:cNvSpPr>
          <p:nvPr>
            <p:ph type="subTitle" idx="5"/>
          </p:nvPr>
        </p:nvSpPr>
        <p:spPr>
          <a:xfrm>
            <a:off x="3088500" y="2815862"/>
            <a:ext cx="2866482" cy="34336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 of the game</a:t>
            </a:r>
            <a:endParaRPr dirty="0"/>
          </a:p>
        </p:txBody>
      </p:sp>
      <p:sp>
        <p:nvSpPr>
          <p:cNvPr id="674" name="Google Shape;674;p38"/>
          <p:cNvSpPr txBox="1">
            <a:spLocks noGrp="1"/>
          </p:cNvSpPr>
          <p:nvPr>
            <p:ph type="subTitle" idx="6"/>
          </p:nvPr>
        </p:nvSpPr>
        <p:spPr>
          <a:xfrm>
            <a:off x="720300" y="2811006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75" name="Google Shape;675;p38"/>
          <p:cNvSpPr txBox="1">
            <a:spLocks noGrp="1"/>
          </p:cNvSpPr>
          <p:nvPr>
            <p:ph type="title" idx="7"/>
          </p:nvPr>
        </p:nvSpPr>
        <p:spPr>
          <a:xfrm>
            <a:off x="1535404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76" name="Google Shape;676;p38"/>
          <p:cNvSpPr txBox="1">
            <a:spLocks noGrp="1"/>
          </p:cNvSpPr>
          <p:nvPr>
            <p:ph type="title" idx="8"/>
          </p:nvPr>
        </p:nvSpPr>
        <p:spPr>
          <a:xfrm>
            <a:off x="42033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7" name="Google Shape;677;p38"/>
          <p:cNvSpPr txBox="1">
            <a:spLocks noGrp="1"/>
          </p:cNvSpPr>
          <p:nvPr>
            <p:ph type="title" idx="9"/>
          </p:nvPr>
        </p:nvSpPr>
        <p:spPr>
          <a:xfrm>
            <a:off x="68709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" name="Google Shape;669;p38">
            <a:extLst>
              <a:ext uri="{FF2B5EF4-FFF2-40B4-BE49-F238E27FC236}">
                <a16:creationId xmlns:a16="http://schemas.microsoft.com/office/drawing/2014/main" id="{8E99E638-14FB-4137-90E2-1D72E7292EBF}"/>
              </a:ext>
            </a:extLst>
          </p:cNvPr>
          <p:cNvSpPr txBox="1">
            <a:spLocks/>
          </p:cNvSpPr>
          <p:nvPr/>
        </p:nvSpPr>
        <p:spPr>
          <a:xfrm>
            <a:off x="3412198" y="3206850"/>
            <a:ext cx="237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/>
            <a:r>
              <a:rPr lang="en-US" dirty="0"/>
              <a:t>Mining in the space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7E37AC1-98AE-4B39-A74A-F79A610C1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024" y="753035"/>
            <a:ext cx="7470457" cy="397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62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732EE93-4814-4BEA-BFCB-9BA1FDFD7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670" y="740598"/>
            <a:ext cx="7738293" cy="440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28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-5747" y="2004896"/>
            <a:ext cx="5977246" cy="113370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 dirty="0"/>
              <a:t>Conclusion</a:t>
            </a:r>
            <a:endParaRPr sz="7700" dirty="0"/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884043" y="744203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D7A274D-B331-46A8-8D5F-80D46DE676F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5469476" y="1102659"/>
            <a:ext cx="2938182" cy="293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6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0"/>
          <p:cNvSpPr txBox="1">
            <a:spLocks noGrp="1"/>
          </p:cNvSpPr>
          <p:nvPr>
            <p:ph type="ctrTitle"/>
          </p:nvPr>
        </p:nvSpPr>
        <p:spPr>
          <a:xfrm>
            <a:off x="4448900" y="308787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741" name="Google Shape;741;p40"/>
          <p:cNvSpPr txBox="1">
            <a:spLocks noGrp="1"/>
          </p:cNvSpPr>
          <p:nvPr>
            <p:ph type="body" idx="1"/>
          </p:nvPr>
        </p:nvSpPr>
        <p:spPr>
          <a:xfrm>
            <a:off x="3454776" y="1686825"/>
            <a:ext cx="5429248" cy="322217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A framework is created to test and </a:t>
            </a:r>
            <a:r>
              <a:rPr lang="en-US" b="0" i="0" dirty="0">
                <a:solidFill>
                  <a:srgbClr val="000000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compare different MAB strategies in the two contexts.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Limitation</a:t>
            </a:r>
            <a:r>
              <a:rPr lang="en-US" b="0" i="0" dirty="0">
                <a:solidFill>
                  <a:srgbClr val="000000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just basic strategies are used.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Future developments</a:t>
            </a:r>
            <a:r>
              <a:rPr lang="en-US" b="0" i="0" dirty="0">
                <a:solidFill>
                  <a:srgbClr val="000000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use new adversarial strategies, new strategies proposed in literature and include a human player.</a:t>
            </a:r>
            <a:endParaRPr lang="en-GB" sz="1400" b="1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grpSp>
        <p:nvGrpSpPr>
          <p:cNvPr id="782" name="Google Shape;782;p40"/>
          <p:cNvGrpSpPr/>
          <p:nvPr/>
        </p:nvGrpSpPr>
        <p:grpSpPr>
          <a:xfrm>
            <a:off x="729393" y="2095812"/>
            <a:ext cx="881060" cy="1304377"/>
            <a:chOff x="1921699" y="795930"/>
            <a:chExt cx="881060" cy="1304377"/>
          </a:xfrm>
        </p:grpSpPr>
        <p:sp>
          <p:nvSpPr>
            <p:cNvPr id="783" name="Google Shape;783;p40"/>
            <p:cNvSpPr/>
            <p:nvPr/>
          </p:nvSpPr>
          <p:spPr>
            <a:xfrm rot="1052356">
              <a:off x="2163659" y="1776519"/>
              <a:ext cx="178803" cy="303910"/>
            </a:xfrm>
            <a:custGeom>
              <a:avLst/>
              <a:gdLst/>
              <a:ahLst/>
              <a:cxnLst/>
              <a:rect l="l" t="t" r="r" b="b"/>
              <a:pathLst>
                <a:path w="2144" h="3644" extrusionOk="0">
                  <a:moveTo>
                    <a:pt x="1072" y="1"/>
                  </a:moveTo>
                  <a:cubicBezTo>
                    <a:pt x="822" y="203"/>
                    <a:pt x="619" y="501"/>
                    <a:pt x="488" y="858"/>
                  </a:cubicBezTo>
                  <a:cubicBezTo>
                    <a:pt x="476" y="858"/>
                    <a:pt x="476" y="846"/>
                    <a:pt x="464" y="834"/>
                  </a:cubicBezTo>
                  <a:cubicBezTo>
                    <a:pt x="191" y="1060"/>
                    <a:pt x="0" y="1477"/>
                    <a:pt x="0" y="1965"/>
                  </a:cubicBezTo>
                  <a:cubicBezTo>
                    <a:pt x="0" y="2453"/>
                    <a:pt x="191" y="2870"/>
                    <a:pt x="464" y="3096"/>
                  </a:cubicBezTo>
                  <a:cubicBezTo>
                    <a:pt x="500" y="3060"/>
                    <a:pt x="536" y="3025"/>
                    <a:pt x="572" y="2989"/>
                  </a:cubicBezTo>
                  <a:cubicBezTo>
                    <a:pt x="703" y="3251"/>
                    <a:pt x="869" y="3477"/>
                    <a:pt x="1072" y="3644"/>
                  </a:cubicBezTo>
                  <a:cubicBezTo>
                    <a:pt x="1274" y="3477"/>
                    <a:pt x="1441" y="3251"/>
                    <a:pt x="1572" y="2977"/>
                  </a:cubicBezTo>
                  <a:cubicBezTo>
                    <a:pt x="1607" y="3025"/>
                    <a:pt x="1643" y="3060"/>
                    <a:pt x="1691" y="3096"/>
                  </a:cubicBezTo>
                  <a:cubicBezTo>
                    <a:pt x="1965" y="2870"/>
                    <a:pt x="2143" y="2453"/>
                    <a:pt x="2143" y="1965"/>
                  </a:cubicBezTo>
                  <a:cubicBezTo>
                    <a:pt x="2143" y="1477"/>
                    <a:pt x="1965" y="1060"/>
                    <a:pt x="1691" y="834"/>
                  </a:cubicBezTo>
                  <a:cubicBezTo>
                    <a:pt x="1679" y="846"/>
                    <a:pt x="1667" y="858"/>
                    <a:pt x="1655" y="870"/>
                  </a:cubicBezTo>
                  <a:cubicBezTo>
                    <a:pt x="1524" y="501"/>
                    <a:pt x="1322" y="203"/>
                    <a:pt x="1072" y="1"/>
                  </a:cubicBezTo>
                  <a:close/>
                </a:path>
              </a:pathLst>
            </a:custGeom>
            <a:solidFill>
              <a:schemeClr val="lt2">
                <a:alpha val="564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0"/>
            <p:cNvSpPr/>
            <p:nvPr/>
          </p:nvSpPr>
          <p:spPr>
            <a:xfrm rot="1052356">
              <a:off x="2184474" y="1811446"/>
              <a:ext cx="138106" cy="234438"/>
            </a:xfrm>
            <a:custGeom>
              <a:avLst/>
              <a:gdLst/>
              <a:ahLst/>
              <a:cxnLst/>
              <a:rect l="l" t="t" r="r" b="b"/>
              <a:pathLst>
                <a:path w="1656" h="2811" extrusionOk="0">
                  <a:moveTo>
                    <a:pt x="822" y="0"/>
                  </a:moveTo>
                  <a:cubicBezTo>
                    <a:pt x="631" y="155"/>
                    <a:pt x="476" y="393"/>
                    <a:pt x="381" y="667"/>
                  </a:cubicBezTo>
                  <a:cubicBezTo>
                    <a:pt x="369" y="655"/>
                    <a:pt x="357" y="655"/>
                    <a:pt x="357" y="643"/>
                  </a:cubicBezTo>
                  <a:cubicBezTo>
                    <a:pt x="143" y="822"/>
                    <a:pt x="0" y="1143"/>
                    <a:pt x="0" y="1512"/>
                  </a:cubicBezTo>
                  <a:cubicBezTo>
                    <a:pt x="0" y="1893"/>
                    <a:pt x="143" y="2215"/>
                    <a:pt x="357" y="2381"/>
                  </a:cubicBezTo>
                  <a:cubicBezTo>
                    <a:pt x="381" y="2358"/>
                    <a:pt x="417" y="2334"/>
                    <a:pt x="441" y="2298"/>
                  </a:cubicBezTo>
                  <a:cubicBezTo>
                    <a:pt x="536" y="2501"/>
                    <a:pt x="667" y="2679"/>
                    <a:pt x="822" y="2810"/>
                  </a:cubicBezTo>
                  <a:cubicBezTo>
                    <a:pt x="976" y="2679"/>
                    <a:pt x="1107" y="2501"/>
                    <a:pt x="1203" y="2298"/>
                  </a:cubicBezTo>
                  <a:cubicBezTo>
                    <a:pt x="1227" y="2322"/>
                    <a:pt x="1262" y="2358"/>
                    <a:pt x="1298" y="2381"/>
                  </a:cubicBezTo>
                  <a:cubicBezTo>
                    <a:pt x="1512" y="2215"/>
                    <a:pt x="1655" y="1893"/>
                    <a:pt x="1655" y="1512"/>
                  </a:cubicBezTo>
                  <a:cubicBezTo>
                    <a:pt x="1655" y="1143"/>
                    <a:pt x="1512" y="822"/>
                    <a:pt x="1298" y="643"/>
                  </a:cubicBezTo>
                  <a:cubicBezTo>
                    <a:pt x="1286" y="655"/>
                    <a:pt x="1274" y="667"/>
                    <a:pt x="1262" y="667"/>
                  </a:cubicBezTo>
                  <a:cubicBezTo>
                    <a:pt x="1167" y="393"/>
                    <a:pt x="1012" y="155"/>
                    <a:pt x="822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 rot="1052356">
              <a:off x="2211459" y="1812843"/>
              <a:ext cx="102328" cy="173806"/>
            </a:xfrm>
            <a:custGeom>
              <a:avLst/>
              <a:gdLst/>
              <a:ahLst/>
              <a:cxnLst/>
              <a:rect l="l" t="t" r="r" b="b"/>
              <a:pathLst>
                <a:path w="1227" h="2084" extrusionOk="0">
                  <a:moveTo>
                    <a:pt x="608" y="0"/>
                  </a:moveTo>
                  <a:cubicBezTo>
                    <a:pt x="465" y="119"/>
                    <a:pt x="358" y="286"/>
                    <a:pt x="274" y="500"/>
                  </a:cubicBezTo>
                  <a:cubicBezTo>
                    <a:pt x="274" y="488"/>
                    <a:pt x="262" y="488"/>
                    <a:pt x="262" y="476"/>
                  </a:cubicBezTo>
                  <a:cubicBezTo>
                    <a:pt x="108" y="607"/>
                    <a:pt x="0" y="846"/>
                    <a:pt x="0" y="1119"/>
                  </a:cubicBezTo>
                  <a:cubicBezTo>
                    <a:pt x="0" y="1405"/>
                    <a:pt x="108" y="1643"/>
                    <a:pt x="262" y="1774"/>
                  </a:cubicBezTo>
                  <a:cubicBezTo>
                    <a:pt x="286" y="1750"/>
                    <a:pt x="310" y="1727"/>
                    <a:pt x="322" y="1703"/>
                  </a:cubicBezTo>
                  <a:cubicBezTo>
                    <a:pt x="405" y="1858"/>
                    <a:pt x="501" y="1989"/>
                    <a:pt x="608" y="2084"/>
                  </a:cubicBezTo>
                  <a:cubicBezTo>
                    <a:pt x="727" y="1989"/>
                    <a:pt x="822" y="1858"/>
                    <a:pt x="893" y="1703"/>
                  </a:cubicBezTo>
                  <a:cubicBezTo>
                    <a:pt x="917" y="1727"/>
                    <a:pt x="941" y="1750"/>
                    <a:pt x="965" y="1774"/>
                  </a:cubicBezTo>
                  <a:cubicBezTo>
                    <a:pt x="1120" y="1643"/>
                    <a:pt x="1227" y="1405"/>
                    <a:pt x="1227" y="1119"/>
                  </a:cubicBezTo>
                  <a:cubicBezTo>
                    <a:pt x="1227" y="846"/>
                    <a:pt x="1120" y="607"/>
                    <a:pt x="965" y="476"/>
                  </a:cubicBezTo>
                  <a:cubicBezTo>
                    <a:pt x="953" y="488"/>
                    <a:pt x="941" y="488"/>
                    <a:pt x="941" y="500"/>
                  </a:cubicBezTo>
                  <a:cubicBezTo>
                    <a:pt x="858" y="298"/>
                    <a:pt x="751" y="119"/>
                    <a:pt x="608" y="0"/>
                  </a:cubicBezTo>
                  <a:close/>
                </a:path>
              </a:pathLst>
            </a:custGeom>
            <a:solidFill>
              <a:schemeClr val="lt1">
                <a:alpha val="564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 rot="1052356">
              <a:off x="2159179" y="1626523"/>
              <a:ext cx="293975" cy="254287"/>
            </a:xfrm>
            <a:custGeom>
              <a:avLst/>
              <a:gdLst/>
              <a:ahLst/>
              <a:cxnLst/>
              <a:rect l="l" t="t" r="r" b="b"/>
              <a:pathLst>
                <a:path w="3525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2787" y="3048"/>
                  </a:ln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 rot="1052356">
              <a:off x="2162178" y="1607083"/>
              <a:ext cx="164959" cy="254287"/>
            </a:xfrm>
            <a:custGeom>
              <a:avLst/>
              <a:gdLst/>
              <a:ahLst/>
              <a:cxnLst/>
              <a:rect l="l" t="t" r="r" b="b"/>
              <a:pathLst>
                <a:path w="1978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1977" y="3048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 rot="1052356">
              <a:off x="1976266" y="1374285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2203" y="4858"/>
                  </a:lnTo>
                  <a:cubicBezTo>
                    <a:pt x="2203" y="4858"/>
                    <a:pt x="2441" y="2643"/>
                    <a:pt x="3346" y="2429"/>
                  </a:cubicBezTo>
                  <a:lnTo>
                    <a:pt x="2572" y="1191"/>
                  </a:lnTo>
                  <a:cubicBezTo>
                    <a:pt x="2572" y="1191"/>
                    <a:pt x="2518" y="1196"/>
                    <a:pt x="2428" y="1196"/>
                  </a:cubicBezTo>
                  <a:cubicBezTo>
                    <a:pt x="2040" y="1196"/>
                    <a:pt x="986" y="1094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 rot="1052356">
              <a:off x="1979404" y="1353940"/>
              <a:ext cx="144027" cy="405158"/>
            </a:xfrm>
            <a:custGeom>
              <a:avLst/>
              <a:gdLst/>
              <a:ahLst/>
              <a:cxnLst/>
              <a:rect l="l" t="t" r="r" b="b"/>
              <a:pathLst>
                <a:path w="1727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1727" y="4858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 rot="1052356">
              <a:off x="2422220" y="1515232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2536" y="0"/>
                  </a:moveTo>
                  <a:cubicBezTo>
                    <a:pt x="2362" y="1094"/>
                    <a:pt x="1306" y="1196"/>
                    <a:pt x="918" y="1196"/>
                  </a:cubicBezTo>
                  <a:cubicBezTo>
                    <a:pt x="828" y="1196"/>
                    <a:pt x="774" y="1191"/>
                    <a:pt x="774" y="1191"/>
                  </a:cubicBezTo>
                  <a:lnTo>
                    <a:pt x="0" y="2429"/>
                  </a:lnTo>
                  <a:cubicBezTo>
                    <a:pt x="917" y="2643"/>
                    <a:pt x="1155" y="4858"/>
                    <a:pt x="1155" y="4858"/>
                  </a:cubicBezTo>
                  <a:lnTo>
                    <a:pt x="2060" y="4858"/>
                  </a:lnTo>
                  <a:lnTo>
                    <a:pt x="3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0"/>
            <p:cNvSpPr/>
            <p:nvPr/>
          </p:nvSpPr>
          <p:spPr>
            <a:xfrm rot="1052356">
              <a:off x="2555080" y="1535729"/>
              <a:ext cx="143026" cy="405158"/>
            </a:xfrm>
            <a:custGeom>
              <a:avLst/>
              <a:gdLst/>
              <a:ahLst/>
              <a:cxnLst/>
              <a:rect l="l" t="t" r="r" b="b"/>
              <a:pathLst>
                <a:path w="1715" h="4858" extrusionOk="0">
                  <a:moveTo>
                    <a:pt x="1286" y="0"/>
                  </a:moveTo>
                  <a:lnTo>
                    <a:pt x="0" y="4858"/>
                  </a:lnTo>
                  <a:lnTo>
                    <a:pt x="429" y="4858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 rot="1052356">
              <a:off x="2217169" y="840277"/>
              <a:ext cx="446925" cy="989127"/>
            </a:xfrm>
            <a:custGeom>
              <a:avLst/>
              <a:gdLst/>
              <a:ahLst/>
              <a:cxnLst/>
              <a:rect l="l" t="t" r="r" b="b"/>
              <a:pathLst>
                <a:path w="5359" h="11860" extrusionOk="0">
                  <a:moveTo>
                    <a:pt x="2680" y="1"/>
                  </a:move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4323" y="10407"/>
                    <a:pt x="5359" y="8287"/>
                    <a:pt x="5359" y="5930"/>
                  </a:cubicBezTo>
                  <a:cubicBezTo>
                    <a:pt x="5359" y="3561"/>
                    <a:pt x="4323" y="1441"/>
                    <a:pt x="2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 rot="1052356">
              <a:off x="2222363" y="806613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2680" y="1"/>
                  </a:moveTo>
                  <a:lnTo>
                    <a:pt x="2680" y="1"/>
                  </a:ln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1739" y="9621"/>
                    <a:pt x="1346" y="8287"/>
                    <a:pt x="1346" y="5930"/>
                  </a:cubicBezTo>
                  <a:cubicBezTo>
                    <a:pt x="1346" y="3739"/>
                    <a:pt x="1513" y="2001"/>
                    <a:pt x="2680" y="1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 rot="1052356">
              <a:off x="2435400" y="873944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1" y="1"/>
                  </a:moveTo>
                  <a:lnTo>
                    <a:pt x="1" y="1"/>
                  </a:lnTo>
                  <a:cubicBezTo>
                    <a:pt x="1179" y="2001"/>
                    <a:pt x="1334" y="3739"/>
                    <a:pt x="1334" y="5930"/>
                  </a:cubicBezTo>
                  <a:cubicBezTo>
                    <a:pt x="1334" y="8287"/>
                    <a:pt x="953" y="9621"/>
                    <a:pt x="1" y="11859"/>
                  </a:cubicBezTo>
                  <a:cubicBezTo>
                    <a:pt x="1644" y="10407"/>
                    <a:pt x="2680" y="8287"/>
                    <a:pt x="2680" y="5930"/>
                  </a:cubicBezTo>
                  <a:cubicBezTo>
                    <a:pt x="2680" y="3561"/>
                    <a:pt x="1644" y="1441"/>
                    <a:pt x="1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0"/>
            <p:cNvSpPr/>
            <p:nvPr/>
          </p:nvSpPr>
          <p:spPr>
            <a:xfrm rot="1052356">
              <a:off x="2289343" y="1139817"/>
              <a:ext cx="323831" cy="322842"/>
            </a:xfrm>
            <a:custGeom>
              <a:avLst/>
              <a:gdLst/>
              <a:ahLst/>
              <a:cxnLst/>
              <a:rect l="l" t="t" r="r" b="b"/>
              <a:pathLst>
                <a:path w="3883" h="3871" extrusionOk="0">
                  <a:moveTo>
                    <a:pt x="1942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70"/>
                    <a:pt x="1942" y="3870"/>
                  </a:cubicBezTo>
                  <a:cubicBezTo>
                    <a:pt x="3013" y="3870"/>
                    <a:pt x="3882" y="3001"/>
                    <a:pt x="3882" y="1929"/>
                  </a:cubicBezTo>
                  <a:cubicBezTo>
                    <a:pt x="3882" y="870"/>
                    <a:pt x="3013" y="1"/>
                    <a:pt x="1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 rot="1052356">
              <a:off x="2331137" y="1181531"/>
              <a:ext cx="240350" cy="239359"/>
            </a:xfrm>
            <a:custGeom>
              <a:avLst/>
              <a:gdLst/>
              <a:ahLst/>
              <a:cxnLst/>
              <a:rect l="l" t="t" r="r" b="b"/>
              <a:pathLst>
                <a:path w="2882" h="2870" extrusionOk="0">
                  <a:moveTo>
                    <a:pt x="1441" y="1"/>
                  </a:moveTo>
                  <a:cubicBezTo>
                    <a:pt x="655" y="1"/>
                    <a:pt x="0" y="644"/>
                    <a:pt x="0" y="1429"/>
                  </a:cubicBezTo>
                  <a:cubicBezTo>
                    <a:pt x="0" y="2227"/>
                    <a:pt x="655" y="2870"/>
                    <a:pt x="1441" y="2870"/>
                  </a:cubicBezTo>
                  <a:cubicBezTo>
                    <a:pt x="2238" y="2870"/>
                    <a:pt x="2881" y="2227"/>
                    <a:pt x="2881" y="1429"/>
                  </a:cubicBezTo>
                  <a:cubicBezTo>
                    <a:pt x="2881" y="644"/>
                    <a:pt x="2238" y="1"/>
                    <a:pt x="1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 rot="1052356">
              <a:off x="2371302" y="1236349"/>
              <a:ext cx="191730" cy="190736"/>
            </a:xfrm>
            <a:custGeom>
              <a:avLst/>
              <a:gdLst/>
              <a:ahLst/>
              <a:cxnLst/>
              <a:rect l="l" t="t" r="r" b="b"/>
              <a:pathLst>
                <a:path w="2299" h="2287" extrusionOk="0">
                  <a:moveTo>
                    <a:pt x="2013" y="1"/>
                  </a:moveTo>
                  <a:lnTo>
                    <a:pt x="0" y="2001"/>
                  </a:lnTo>
                  <a:cubicBezTo>
                    <a:pt x="239" y="2180"/>
                    <a:pt x="536" y="2287"/>
                    <a:pt x="858" y="2287"/>
                  </a:cubicBezTo>
                  <a:cubicBezTo>
                    <a:pt x="929" y="2287"/>
                    <a:pt x="1001" y="2287"/>
                    <a:pt x="1060" y="2275"/>
                  </a:cubicBezTo>
                  <a:lnTo>
                    <a:pt x="2286" y="1061"/>
                  </a:lnTo>
                  <a:cubicBezTo>
                    <a:pt x="2286" y="989"/>
                    <a:pt x="2298" y="918"/>
                    <a:pt x="2298" y="846"/>
                  </a:cubicBezTo>
                  <a:cubicBezTo>
                    <a:pt x="2298" y="525"/>
                    <a:pt x="2191" y="239"/>
                    <a:pt x="2013" y="1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 rot="1052356">
              <a:off x="2353272" y="1166099"/>
              <a:ext cx="117256" cy="117261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1406" y="1"/>
                  </a:moveTo>
                  <a:cubicBezTo>
                    <a:pt x="1263" y="1"/>
                    <a:pt x="1120" y="24"/>
                    <a:pt x="1001" y="60"/>
                  </a:cubicBezTo>
                  <a:lnTo>
                    <a:pt x="60" y="1001"/>
                  </a:lnTo>
                  <a:cubicBezTo>
                    <a:pt x="25" y="1132"/>
                    <a:pt x="1" y="1263"/>
                    <a:pt x="1" y="1406"/>
                  </a:cubicBezTo>
                  <a:lnTo>
                    <a:pt x="1406" y="1"/>
                  </a:ln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 rot="1052356">
              <a:off x="2343667" y="1178349"/>
              <a:ext cx="183807" cy="183731"/>
            </a:xfrm>
            <a:custGeom>
              <a:avLst/>
              <a:gdLst/>
              <a:ahLst/>
              <a:cxnLst/>
              <a:rect l="l" t="t" r="r" b="b"/>
              <a:pathLst>
                <a:path w="2204" h="2203" extrusionOk="0">
                  <a:moveTo>
                    <a:pt x="1727" y="0"/>
                  </a:moveTo>
                  <a:lnTo>
                    <a:pt x="1" y="1727"/>
                  </a:lnTo>
                  <a:cubicBezTo>
                    <a:pt x="36" y="1893"/>
                    <a:pt x="108" y="2060"/>
                    <a:pt x="203" y="2203"/>
                  </a:cubicBezTo>
                  <a:lnTo>
                    <a:pt x="2203" y="203"/>
                  </a:lnTo>
                  <a:cubicBezTo>
                    <a:pt x="2060" y="107"/>
                    <a:pt x="1894" y="36"/>
                    <a:pt x="1727" y="0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22827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5"/>
          <p:cNvSpPr txBox="1">
            <a:spLocks noGrp="1"/>
          </p:cNvSpPr>
          <p:nvPr>
            <p:ph type="title"/>
          </p:nvPr>
        </p:nvSpPr>
        <p:spPr>
          <a:xfrm>
            <a:off x="1381050" y="1867577"/>
            <a:ext cx="6381900" cy="901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6" name="Google Shape;2044;p63">
            <a:extLst>
              <a:ext uri="{FF2B5EF4-FFF2-40B4-BE49-F238E27FC236}">
                <a16:creationId xmlns:a16="http://schemas.microsoft.com/office/drawing/2014/main" id="{68F2FC49-55EF-47C0-A06B-7F435C5EFA27}"/>
              </a:ext>
            </a:extLst>
          </p:cNvPr>
          <p:cNvSpPr txBox="1">
            <a:spLocks/>
          </p:cNvSpPr>
          <p:nvPr/>
        </p:nvSpPr>
        <p:spPr>
          <a:xfrm>
            <a:off x="2423100" y="3386257"/>
            <a:ext cx="4297800" cy="30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●"/>
              <a:defRPr sz="1800" b="0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Char char="■"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>
              <a:buFont typeface="Roboto Condensed"/>
              <a:buNone/>
            </a:pPr>
            <a:r>
              <a:rPr lang="en-US" dirty="0"/>
              <a:t>Do you have any questions?</a:t>
            </a:r>
          </a:p>
          <a:p>
            <a:pPr marL="0" indent="0">
              <a:buFont typeface="Roboto Condensed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675" name="Google Shape;675;p38"/>
          <p:cNvSpPr txBox="1">
            <a:spLocks noGrp="1"/>
          </p:cNvSpPr>
          <p:nvPr>
            <p:ph type="title" idx="7"/>
          </p:nvPr>
        </p:nvSpPr>
        <p:spPr>
          <a:xfrm>
            <a:off x="1383304" y="1653061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76" name="Google Shape;676;p38"/>
          <p:cNvSpPr txBox="1">
            <a:spLocks noGrp="1"/>
          </p:cNvSpPr>
          <p:nvPr>
            <p:ph type="title" idx="8"/>
          </p:nvPr>
        </p:nvSpPr>
        <p:spPr>
          <a:xfrm>
            <a:off x="4051200" y="1653061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7" name="Google Shape;677;p38"/>
          <p:cNvSpPr txBox="1">
            <a:spLocks noGrp="1"/>
          </p:cNvSpPr>
          <p:nvPr>
            <p:ph type="title" idx="9"/>
          </p:nvPr>
        </p:nvSpPr>
        <p:spPr>
          <a:xfrm>
            <a:off x="6718800" y="1653061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7" name="Google Shape;647;p38">
            <a:extLst>
              <a:ext uri="{FF2B5EF4-FFF2-40B4-BE49-F238E27FC236}">
                <a16:creationId xmlns:a16="http://schemas.microsoft.com/office/drawing/2014/main" id="{C0FEA53E-4CB7-449C-A478-E311859796D4}"/>
              </a:ext>
            </a:extLst>
          </p:cNvPr>
          <p:cNvGrpSpPr/>
          <p:nvPr/>
        </p:nvGrpSpPr>
        <p:grpSpPr>
          <a:xfrm>
            <a:off x="1374900" y="1448316"/>
            <a:ext cx="1062600" cy="1062600"/>
            <a:chOff x="1374600" y="1441912"/>
            <a:chExt cx="1062600" cy="1062600"/>
          </a:xfrm>
        </p:grpSpPr>
        <p:sp>
          <p:nvSpPr>
            <p:cNvPr id="48" name="Google Shape;648;p38">
              <a:extLst>
                <a:ext uri="{FF2B5EF4-FFF2-40B4-BE49-F238E27FC236}">
                  <a16:creationId xmlns:a16="http://schemas.microsoft.com/office/drawing/2014/main" id="{EF51A1B2-9EDC-4910-9F1E-0C709486139A}"/>
                </a:ext>
              </a:extLst>
            </p:cNvPr>
            <p:cNvSpPr/>
            <p:nvPr/>
          </p:nvSpPr>
          <p:spPr>
            <a:xfrm>
              <a:off x="13746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649;p38">
              <a:extLst>
                <a:ext uri="{FF2B5EF4-FFF2-40B4-BE49-F238E27FC236}">
                  <a16:creationId xmlns:a16="http://schemas.microsoft.com/office/drawing/2014/main" id="{6A6D17C0-3D6B-4E44-86D1-2D76FC9CFE1C}"/>
                </a:ext>
              </a:extLst>
            </p:cNvPr>
            <p:cNvGrpSpPr/>
            <p:nvPr/>
          </p:nvGrpSpPr>
          <p:grpSpPr>
            <a:xfrm>
              <a:off x="1535393" y="1613877"/>
              <a:ext cx="717559" cy="694609"/>
              <a:chOff x="1535393" y="1613877"/>
              <a:chExt cx="717559" cy="694609"/>
            </a:xfrm>
          </p:grpSpPr>
          <p:sp>
            <p:nvSpPr>
              <p:cNvPr id="50" name="Google Shape;650;p38">
                <a:extLst>
                  <a:ext uri="{FF2B5EF4-FFF2-40B4-BE49-F238E27FC236}">
                    <a16:creationId xmlns:a16="http://schemas.microsoft.com/office/drawing/2014/main" id="{82692360-4CFA-49D5-8491-645B5CC25A5E}"/>
                  </a:ext>
                </a:extLst>
              </p:cNvPr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51;p38">
                <a:extLst>
                  <a:ext uri="{FF2B5EF4-FFF2-40B4-BE49-F238E27FC236}">
                    <a16:creationId xmlns:a16="http://schemas.microsoft.com/office/drawing/2014/main" id="{9347A64B-8132-4834-BC51-56B9FE0B0DEA}"/>
                  </a:ext>
                </a:extLst>
              </p:cNvPr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52;p38">
                <a:extLst>
                  <a:ext uri="{FF2B5EF4-FFF2-40B4-BE49-F238E27FC236}">
                    <a16:creationId xmlns:a16="http://schemas.microsoft.com/office/drawing/2014/main" id="{CB07AFBA-E8D9-4682-8646-C0DAF266030B}"/>
                  </a:ext>
                </a:extLst>
              </p:cNvPr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53;p38">
                <a:extLst>
                  <a:ext uri="{FF2B5EF4-FFF2-40B4-BE49-F238E27FC236}">
                    <a16:creationId xmlns:a16="http://schemas.microsoft.com/office/drawing/2014/main" id="{99355CD2-C600-408B-877D-051C48ACA47D}"/>
                  </a:ext>
                </a:extLst>
              </p:cNvPr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" name="Google Shape;654;p38">
            <a:extLst>
              <a:ext uri="{FF2B5EF4-FFF2-40B4-BE49-F238E27FC236}">
                <a16:creationId xmlns:a16="http://schemas.microsoft.com/office/drawing/2014/main" id="{09E27F77-96DC-4CDA-89F5-7F99CB859D67}"/>
              </a:ext>
            </a:extLst>
          </p:cNvPr>
          <p:cNvGrpSpPr/>
          <p:nvPr/>
        </p:nvGrpSpPr>
        <p:grpSpPr>
          <a:xfrm>
            <a:off x="4041000" y="1448316"/>
            <a:ext cx="1062600" cy="1062600"/>
            <a:chOff x="4040700" y="1441912"/>
            <a:chExt cx="1062600" cy="1062600"/>
          </a:xfrm>
        </p:grpSpPr>
        <p:sp>
          <p:nvSpPr>
            <p:cNvPr id="55" name="Google Shape;655;p38">
              <a:extLst>
                <a:ext uri="{FF2B5EF4-FFF2-40B4-BE49-F238E27FC236}">
                  <a16:creationId xmlns:a16="http://schemas.microsoft.com/office/drawing/2014/main" id="{8720B390-960D-41B8-8E29-6C35D0610A4F}"/>
                </a:ext>
              </a:extLst>
            </p:cNvPr>
            <p:cNvSpPr/>
            <p:nvPr/>
          </p:nvSpPr>
          <p:spPr>
            <a:xfrm>
              <a:off x="40407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656;p38">
              <a:extLst>
                <a:ext uri="{FF2B5EF4-FFF2-40B4-BE49-F238E27FC236}">
                  <a16:creationId xmlns:a16="http://schemas.microsoft.com/office/drawing/2014/main" id="{35FDE18E-B04C-44C4-A83C-8F5A4C43EA72}"/>
                </a:ext>
              </a:extLst>
            </p:cNvPr>
            <p:cNvGrpSpPr/>
            <p:nvPr/>
          </p:nvGrpSpPr>
          <p:grpSpPr>
            <a:xfrm>
              <a:off x="4213068" y="1613877"/>
              <a:ext cx="717559" cy="694609"/>
              <a:chOff x="1535393" y="1613877"/>
              <a:chExt cx="717559" cy="694609"/>
            </a:xfrm>
          </p:grpSpPr>
          <p:sp>
            <p:nvSpPr>
              <p:cNvPr id="57" name="Google Shape;657;p38">
                <a:extLst>
                  <a:ext uri="{FF2B5EF4-FFF2-40B4-BE49-F238E27FC236}">
                    <a16:creationId xmlns:a16="http://schemas.microsoft.com/office/drawing/2014/main" id="{861A41A5-F39A-4E8C-B893-C0F8521BF549}"/>
                  </a:ext>
                </a:extLst>
              </p:cNvPr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58;p38">
                <a:extLst>
                  <a:ext uri="{FF2B5EF4-FFF2-40B4-BE49-F238E27FC236}">
                    <a16:creationId xmlns:a16="http://schemas.microsoft.com/office/drawing/2014/main" id="{DCC00455-BCFC-43AD-AA88-566E6C28A0F2}"/>
                  </a:ext>
                </a:extLst>
              </p:cNvPr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59;p38">
                <a:extLst>
                  <a:ext uri="{FF2B5EF4-FFF2-40B4-BE49-F238E27FC236}">
                    <a16:creationId xmlns:a16="http://schemas.microsoft.com/office/drawing/2014/main" id="{964D2CEE-221F-415F-82EE-5CA06FFD3079}"/>
                  </a:ext>
                </a:extLst>
              </p:cNvPr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60;p38">
                <a:extLst>
                  <a:ext uri="{FF2B5EF4-FFF2-40B4-BE49-F238E27FC236}">
                    <a16:creationId xmlns:a16="http://schemas.microsoft.com/office/drawing/2014/main" id="{7A874AEE-A0FE-40DC-95E2-FC23EA9B3043}"/>
                  </a:ext>
                </a:extLst>
              </p:cNvPr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" name="Google Shape;661;p38">
            <a:extLst>
              <a:ext uri="{FF2B5EF4-FFF2-40B4-BE49-F238E27FC236}">
                <a16:creationId xmlns:a16="http://schemas.microsoft.com/office/drawing/2014/main" id="{3C181882-05EC-492F-8547-97E17013E862}"/>
              </a:ext>
            </a:extLst>
          </p:cNvPr>
          <p:cNvGrpSpPr/>
          <p:nvPr/>
        </p:nvGrpSpPr>
        <p:grpSpPr>
          <a:xfrm>
            <a:off x="6708600" y="1448316"/>
            <a:ext cx="1062600" cy="1062600"/>
            <a:chOff x="6708300" y="1441912"/>
            <a:chExt cx="1062600" cy="1062600"/>
          </a:xfrm>
        </p:grpSpPr>
        <p:sp>
          <p:nvSpPr>
            <p:cNvPr id="62" name="Google Shape;662;p38">
              <a:extLst>
                <a:ext uri="{FF2B5EF4-FFF2-40B4-BE49-F238E27FC236}">
                  <a16:creationId xmlns:a16="http://schemas.microsoft.com/office/drawing/2014/main" id="{AEE224BB-65F2-42A2-9D3C-747A0BC655DA}"/>
                </a:ext>
              </a:extLst>
            </p:cNvPr>
            <p:cNvSpPr/>
            <p:nvPr/>
          </p:nvSpPr>
          <p:spPr>
            <a:xfrm>
              <a:off x="67083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63;p38">
              <a:extLst>
                <a:ext uri="{FF2B5EF4-FFF2-40B4-BE49-F238E27FC236}">
                  <a16:creationId xmlns:a16="http://schemas.microsoft.com/office/drawing/2014/main" id="{A0824ADF-8CC6-4BB0-9071-05A53F4247D9}"/>
                </a:ext>
              </a:extLst>
            </p:cNvPr>
            <p:cNvGrpSpPr/>
            <p:nvPr/>
          </p:nvGrpSpPr>
          <p:grpSpPr>
            <a:xfrm>
              <a:off x="6871193" y="1613877"/>
              <a:ext cx="717559" cy="694609"/>
              <a:chOff x="1535393" y="1613877"/>
              <a:chExt cx="717559" cy="694609"/>
            </a:xfrm>
          </p:grpSpPr>
          <p:sp>
            <p:nvSpPr>
              <p:cNvPr id="64" name="Google Shape;664;p38">
                <a:extLst>
                  <a:ext uri="{FF2B5EF4-FFF2-40B4-BE49-F238E27FC236}">
                    <a16:creationId xmlns:a16="http://schemas.microsoft.com/office/drawing/2014/main" id="{BA80B457-D798-473D-8412-971851FEE421}"/>
                  </a:ext>
                </a:extLst>
              </p:cNvPr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65;p38">
                <a:extLst>
                  <a:ext uri="{FF2B5EF4-FFF2-40B4-BE49-F238E27FC236}">
                    <a16:creationId xmlns:a16="http://schemas.microsoft.com/office/drawing/2014/main" id="{EB62CA18-AAA5-488F-9682-D20CDF178909}"/>
                  </a:ext>
                </a:extLst>
              </p:cNvPr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6;p38">
                <a:extLst>
                  <a:ext uri="{FF2B5EF4-FFF2-40B4-BE49-F238E27FC236}">
                    <a16:creationId xmlns:a16="http://schemas.microsoft.com/office/drawing/2014/main" id="{D7148DE9-2725-43AD-946C-0793AF0E32F2}"/>
                  </a:ext>
                </a:extLst>
              </p:cNvPr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67;p38">
                <a:extLst>
                  <a:ext uri="{FF2B5EF4-FFF2-40B4-BE49-F238E27FC236}">
                    <a16:creationId xmlns:a16="http://schemas.microsoft.com/office/drawing/2014/main" id="{22FF8818-5C51-4A2A-A748-69ED7B02D73C}"/>
                  </a:ext>
                </a:extLst>
              </p:cNvPr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1">
                  <a:alpha val="1254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69;p38">
            <a:extLst>
              <a:ext uri="{FF2B5EF4-FFF2-40B4-BE49-F238E27FC236}">
                <a16:creationId xmlns:a16="http://schemas.microsoft.com/office/drawing/2014/main" id="{85532BA6-29C8-451D-A219-EA11808B78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8800" y="3213254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used Algorithms</a:t>
            </a:r>
          </a:p>
        </p:txBody>
      </p:sp>
      <p:sp>
        <p:nvSpPr>
          <p:cNvPr id="70" name="Google Shape;672;p38">
            <a:extLst>
              <a:ext uri="{FF2B5EF4-FFF2-40B4-BE49-F238E27FC236}">
                <a16:creationId xmlns:a16="http://schemas.microsoft.com/office/drawing/2014/main" id="{D7F7B66D-AC84-4218-A5A9-860156364C6D}"/>
              </a:ext>
            </a:extLst>
          </p:cNvPr>
          <p:cNvSpPr txBox="1">
            <a:spLocks/>
          </p:cNvSpPr>
          <p:nvPr/>
        </p:nvSpPr>
        <p:spPr>
          <a:xfrm>
            <a:off x="6055800" y="2817329"/>
            <a:ext cx="23682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marL="0" indent="0"/>
            <a:r>
              <a:rPr lang="it-IT" dirty="0" err="1"/>
              <a:t>Conclusion</a:t>
            </a:r>
            <a:endParaRPr lang="it-IT" dirty="0"/>
          </a:p>
        </p:txBody>
      </p:sp>
      <p:sp>
        <p:nvSpPr>
          <p:cNvPr id="71" name="Google Shape;673;p38">
            <a:extLst>
              <a:ext uri="{FF2B5EF4-FFF2-40B4-BE49-F238E27FC236}">
                <a16:creationId xmlns:a16="http://schemas.microsoft.com/office/drawing/2014/main" id="{5B248047-6296-4C98-A4A0-BCACF2C44488}"/>
              </a:ext>
            </a:extLst>
          </p:cNvPr>
          <p:cNvSpPr txBox="1">
            <a:spLocks/>
          </p:cNvSpPr>
          <p:nvPr/>
        </p:nvSpPr>
        <p:spPr>
          <a:xfrm>
            <a:off x="3075666" y="2817329"/>
            <a:ext cx="2866482" cy="345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marL="0" indent="0"/>
            <a:r>
              <a:rPr lang="en-US" dirty="0"/>
              <a:t>Results</a:t>
            </a:r>
          </a:p>
        </p:txBody>
      </p:sp>
      <p:sp>
        <p:nvSpPr>
          <p:cNvPr id="72" name="Google Shape;674;p38">
            <a:extLst>
              <a:ext uri="{FF2B5EF4-FFF2-40B4-BE49-F238E27FC236}">
                <a16:creationId xmlns:a16="http://schemas.microsoft.com/office/drawing/2014/main" id="{8EE15727-3E3B-490C-97CF-96A2DB89A56C}"/>
              </a:ext>
            </a:extLst>
          </p:cNvPr>
          <p:cNvSpPr txBox="1">
            <a:spLocks/>
          </p:cNvSpPr>
          <p:nvPr/>
        </p:nvSpPr>
        <p:spPr>
          <a:xfrm>
            <a:off x="720600" y="2817410"/>
            <a:ext cx="23682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marL="0" indent="0"/>
            <a:r>
              <a:rPr lang="it-IT" dirty="0" err="1"/>
              <a:t>Algorithms</a:t>
            </a:r>
            <a:endParaRPr lang="it-IT" dirty="0"/>
          </a:p>
        </p:txBody>
      </p:sp>
      <p:sp>
        <p:nvSpPr>
          <p:cNvPr id="73" name="Google Shape;675;p38">
            <a:extLst>
              <a:ext uri="{FF2B5EF4-FFF2-40B4-BE49-F238E27FC236}">
                <a16:creationId xmlns:a16="http://schemas.microsoft.com/office/drawing/2014/main" id="{47EAAAEB-F5DF-4FC3-A188-17B166C0B1D4}"/>
              </a:ext>
            </a:extLst>
          </p:cNvPr>
          <p:cNvSpPr txBox="1">
            <a:spLocks/>
          </p:cNvSpPr>
          <p:nvPr/>
        </p:nvSpPr>
        <p:spPr>
          <a:xfrm>
            <a:off x="1535704" y="1805461"/>
            <a:ext cx="7374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lt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r>
              <a:rPr lang="en" dirty="0"/>
              <a:t>4</a:t>
            </a:r>
          </a:p>
        </p:txBody>
      </p:sp>
      <p:sp>
        <p:nvSpPr>
          <p:cNvPr id="74" name="Google Shape;676;p38">
            <a:extLst>
              <a:ext uri="{FF2B5EF4-FFF2-40B4-BE49-F238E27FC236}">
                <a16:creationId xmlns:a16="http://schemas.microsoft.com/office/drawing/2014/main" id="{B5BD58D3-AFBA-422D-AD49-E22ECEFCD368}"/>
              </a:ext>
            </a:extLst>
          </p:cNvPr>
          <p:cNvSpPr txBox="1">
            <a:spLocks/>
          </p:cNvSpPr>
          <p:nvPr/>
        </p:nvSpPr>
        <p:spPr>
          <a:xfrm>
            <a:off x="4203600" y="1805461"/>
            <a:ext cx="7374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lt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r>
              <a:rPr lang="en" dirty="0"/>
              <a:t>5</a:t>
            </a:r>
          </a:p>
        </p:txBody>
      </p:sp>
      <p:sp>
        <p:nvSpPr>
          <p:cNvPr id="75" name="Google Shape;677;p38">
            <a:extLst>
              <a:ext uri="{FF2B5EF4-FFF2-40B4-BE49-F238E27FC236}">
                <a16:creationId xmlns:a16="http://schemas.microsoft.com/office/drawing/2014/main" id="{02626CA7-8A0E-4F28-A16A-18A7CC343915}"/>
              </a:ext>
            </a:extLst>
          </p:cNvPr>
          <p:cNvSpPr txBox="1">
            <a:spLocks/>
          </p:cNvSpPr>
          <p:nvPr/>
        </p:nvSpPr>
        <p:spPr>
          <a:xfrm>
            <a:off x="6871200" y="1805461"/>
            <a:ext cx="7374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Denk One"/>
              <a:buNone/>
              <a:defRPr sz="2200" b="0" i="0" u="none" strike="noStrike" cap="none">
                <a:solidFill>
                  <a:schemeClr val="lt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enk One"/>
              <a:buNone/>
              <a:defRPr sz="12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r>
              <a:rPr lang="en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4022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218631" y="2340569"/>
            <a:ext cx="5493606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885534" y="774327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75A701-C181-4E50-AA25-FA0B16C0EA2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133718" y="1310521"/>
            <a:ext cx="2608064" cy="26080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0"/>
          <p:cNvSpPr txBox="1">
            <a:spLocks noGrp="1"/>
          </p:cNvSpPr>
          <p:nvPr>
            <p:ph type="ctrTitle"/>
          </p:nvPr>
        </p:nvSpPr>
        <p:spPr>
          <a:xfrm>
            <a:off x="4572000" y="301103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741" name="Google Shape;741;p40"/>
          <p:cNvSpPr txBox="1">
            <a:spLocks noGrp="1"/>
          </p:cNvSpPr>
          <p:nvPr>
            <p:ph type="body" idx="1"/>
          </p:nvPr>
        </p:nvSpPr>
        <p:spPr>
          <a:xfrm>
            <a:off x="3454776" y="929143"/>
            <a:ext cx="5429248" cy="40373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Multi-Armed </a:t>
            </a:r>
            <a:r>
              <a:rPr lang="en-GB" b="1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B</a:t>
            </a: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andit problem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an optimal learning topic used to make decisions over time in an uncertain environment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An e</a:t>
            </a: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xample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multiple slot machines with different probabilities of winning</a:t>
            </a: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GB" b="1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The m</a:t>
            </a: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echanism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pulling a lever with a related unknown reward </a:t>
            </a: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and with a 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limited set of resources to be allocated in different alternatives with partial information available.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goal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: predict the expected value of each arm's reward as close as possible to the real reward value.</a:t>
            </a:r>
            <a:b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</a:b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By finding the best trade-off between </a:t>
            </a: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exploration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 and </a:t>
            </a:r>
            <a:r>
              <a:rPr lang="en-GB" b="1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exploitation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.</a:t>
            </a:r>
            <a:endParaRPr lang="it-IT" dirty="0">
              <a:effectLst/>
              <a:latin typeface="Roboto Condensed" panose="020B0604020202020204" charset="0"/>
              <a:ea typeface="Roboto Condensed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GB" sz="1400" b="1" dirty="0">
              <a:solidFill>
                <a:srgbClr val="0E101A"/>
              </a:solidFill>
              <a:latin typeface="Calibri" panose="020F0502020204030204" pitchFamily="34" charset="0"/>
              <a:ea typeface="Roboto Condensed" panose="020B0604020202020204" charset="0"/>
            </a:endParaRPr>
          </a:p>
        </p:txBody>
      </p:sp>
      <p:grpSp>
        <p:nvGrpSpPr>
          <p:cNvPr id="782" name="Google Shape;782;p40"/>
          <p:cNvGrpSpPr/>
          <p:nvPr/>
        </p:nvGrpSpPr>
        <p:grpSpPr>
          <a:xfrm>
            <a:off x="729393" y="2095812"/>
            <a:ext cx="881060" cy="1304377"/>
            <a:chOff x="1921699" y="795930"/>
            <a:chExt cx="881060" cy="1304377"/>
          </a:xfrm>
        </p:grpSpPr>
        <p:sp>
          <p:nvSpPr>
            <p:cNvPr id="783" name="Google Shape;783;p40"/>
            <p:cNvSpPr/>
            <p:nvPr/>
          </p:nvSpPr>
          <p:spPr>
            <a:xfrm rot="1052356">
              <a:off x="2163659" y="1776519"/>
              <a:ext cx="178803" cy="303910"/>
            </a:xfrm>
            <a:custGeom>
              <a:avLst/>
              <a:gdLst/>
              <a:ahLst/>
              <a:cxnLst/>
              <a:rect l="l" t="t" r="r" b="b"/>
              <a:pathLst>
                <a:path w="2144" h="3644" extrusionOk="0">
                  <a:moveTo>
                    <a:pt x="1072" y="1"/>
                  </a:moveTo>
                  <a:cubicBezTo>
                    <a:pt x="822" y="203"/>
                    <a:pt x="619" y="501"/>
                    <a:pt x="488" y="858"/>
                  </a:cubicBezTo>
                  <a:cubicBezTo>
                    <a:pt x="476" y="858"/>
                    <a:pt x="476" y="846"/>
                    <a:pt x="464" y="834"/>
                  </a:cubicBezTo>
                  <a:cubicBezTo>
                    <a:pt x="191" y="1060"/>
                    <a:pt x="0" y="1477"/>
                    <a:pt x="0" y="1965"/>
                  </a:cubicBezTo>
                  <a:cubicBezTo>
                    <a:pt x="0" y="2453"/>
                    <a:pt x="191" y="2870"/>
                    <a:pt x="464" y="3096"/>
                  </a:cubicBezTo>
                  <a:cubicBezTo>
                    <a:pt x="500" y="3060"/>
                    <a:pt x="536" y="3025"/>
                    <a:pt x="572" y="2989"/>
                  </a:cubicBezTo>
                  <a:cubicBezTo>
                    <a:pt x="703" y="3251"/>
                    <a:pt x="869" y="3477"/>
                    <a:pt x="1072" y="3644"/>
                  </a:cubicBezTo>
                  <a:cubicBezTo>
                    <a:pt x="1274" y="3477"/>
                    <a:pt x="1441" y="3251"/>
                    <a:pt x="1572" y="2977"/>
                  </a:cubicBezTo>
                  <a:cubicBezTo>
                    <a:pt x="1607" y="3025"/>
                    <a:pt x="1643" y="3060"/>
                    <a:pt x="1691" y="3096"/>
                  </a:cubicBezTo>
                  <a:cubicBezTo>
                    <a:pt x="1965" y="2870"/>
                    <a:pt x="2143" y="2453"/>
                    <a:pt x="2143" y="1965"/>
                  </a:cubicBezTo>
                  <a:cubicBezTo>
                    <a:pt x="2143" y="1477"/>
                    <a:pt x="1965" y="1060"/>
                    <a:pt x="1691" y="834"/>
                  </a:cubicBezTo>
                  <a:cubicBezTo>
                    <a:pt x="1679" y="846"/>
                    <a:pt x="1667" y="858"/>
                    <a:pt x="1655" y="870"/>
                  </a:cubicBezTo>
                  <a:cubicBezTo>
                    <a:pt x="1524" y="501"/>
                    <a:pt x="1322" y="203"/>
                    <a:pt x="1072" y="1"/>
                  </a:cubicBezTo>
                  <a:close/>
                </a:path>
              </a:pathLst>
            </a:custGeom>
            <a:solidFill>
              <a:schemeClr val="lt2">
                <a:alpha val="564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0"/>
            <p:cNvSpPr/>
            <p:nvPr/>
          </p:nvSpPr>
          <p:spPr>
            <a:xfrm rot="1052356">
              <a:off x="2184474" y="1811446"/>
              <a:ext cx="138106" cy="234438"/>
            </a:xfrm>
            <a:custGeom>
              <a:avLst/>
              <a:gdLst/>
              <a:ahLst/>
              <a:cxnLst/>
              <a:rect l="l" t="t" r="r" b="b"/>
              <a:pathLst>
                <a:path w="1656" h="2811" extrusionOk="0">
                  <a:moveTo>
                    <a:pt x="822" y="0"/>
                  </a:moveTo>
                  <a:cubicBezTo>
                    <a:pt x="631" y="155"/>
                    <a:pt x="476" y="393"/>
                    <a:pt x="381" y="667"/>
                  </a:cubicBezTo>
                  <a:cubicBezTo>
                    <a:pt x="369" y="655"/>
                    <a:pt x="357" y="655"/>
                    <a:pt x="357" y="643"/>
                  </a:cubicBezTo>
                  <a:cubicBezTo>
                    <a:pt x="143" y="822"/>
                    <a:pt x="0" y="1143"/>
                    <a:pt x="0" y="1512"/>
                  </a:cubicBezTo>
                  <a:cubicBezTo>
                    <a:pt x="0" y="1893"/>
                    <a:pt x="143" y="2215"/>
                    <a:pt x="357" y="2381"/>
                  </a:cubicBezTo>
                  <a:cubicBezTo>
                    <a:pt x="381" y="2358"/>
                    <a:pt x="417" y="2334"/>
                    <a:pt x="441" y="2298"/>
                  </a:cubicBezTo>
                  <a:cubicBezTo>
                    <a:pt x="536" y="2501"/>
                    <a:pt x="667" y="2679"/>
                    <a:pt x="822" y="2810"/>
                  </a:cubicBezTo>
                  <a:cubicBezTo>
                    <a:pt x="976" y="2679"/>
                    <a:pt x="1107" y="2501"/>
                    <a:pt x="1203" y="2298"/>
                  </a:cubicBezTo>
                  <a:cubicBezTo>
                    <a:pt x="1227" y="2322"/>
                    <a:pt x="1262" y="2358"/>
                    <a:pt x="1298" y="2381"/>
                  </a:cubicBezTo>
                  <a:cubicBezTo>
                    <a:pt x="1512" y="2215"/>
                    <a:pt x="1655" y="1893"/>
                    <a:pt x="1655" y="1512"/>
                  </a:cubicBezTo>
                  <a:cubicBezTo>
                    <a:pt x="1655" y="1143"/>
                    <a:pt x="1512" y="822"/>
                    <a:pt x="1298" y="643"/>
                  </a:cubicBezTo>
                  <a:cubicBezTo>
                    <a:pt x="1286" y="655"/>
                    <a:pt x="1274" y="667"/>
                    <a:pt x="1262" y="667"/>
                  </a:cubicBezTo>
                  <a:cubicBezTo>
                    <a:pt x="1167" y="393"/>
                    <a:pt x="1012" y="155"/>
                    <a:pt x="822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 rot="1052356">
              <a:off x="2211459" y="1812843"/>
              <a:ext cx="102328" cy="173806"/>
            </a:xfrm>
            <a:custGeom>
              <a:avLst/>
              <a:gdLst/>
              <a:ahLst/>
              <a:cxnLst/>
              <a:rect l="l" t="t" r="r" b="b"/>
              <a:pathLst>
                <a:path w="1227" h="2084" extrusionOk="0">
                  <a:moveTo>
                    <a:pt x="608" y="0"/>
                  </a:moveTo>
                  <a:cubicBezTo>
                    <a:pt x="465" y="119"/>
                    <a:pt x="358" y="286"/>
                    <a:pt x="274" y="500"/>
                  </a:cubicBezTo>
                  <a:cubicBezTo>
                    <a:pt x="274" y="488"/>
                    <a:pt x="262" y="488"/>
                    <a:pt x="262" y="476"/>
                  </a:cubicBezTo>
                  <a:cubicBezTo>
                    <a:pt x="108" y="607"/>
                    <a:pt x="0" y="846"/>
                    <a:pt x="0" y="1119"/>
                  </a:cubicBezTo>
                  <a:cubicBezTo>
                    <a:pt x="0" y="1405"/>
                    <a:pt x="108" y="1643"/>
                    <a:pt x="262" y="1774"/>
                  </a:cubicBezTo>
                  <a:cubicBezTo>
                    <a:pt x="286" y="1750"/>
                    <a:pt x="310" y="1727"/>
                    <a:pt x="322" y="1703"/>
                  </a:cubicBezTo>
                  <a:cubicBezTo>
                    <a:pt x="405" y="1858"/>
                    <a:pt x="501" y="1989"/>
                    <a:pt x="608" y="2084"/>
                  </a:cubicBezTo>
                  <a:cubicBezTo>
                    <a:pt x="727" y="1989"/>
                    <a:pt x="822" y="1858"/>
                    <a:pt x="893" y="1703"/>
                  </a:cubicBezTo>
                  <a:cubicBezTo>
                    <a:pt x="917" y="1727"/>
                    <a:pt x="941" y="1750"/>
                    <a:pt x="965" y="1774"/>
                  </a:cubicBezTo>
                  <a:cubicBezTo>
                    <a:pt x="1120" y="1643"/>
                    <a:pt x="1227" y="1405"/>
                    <a:pt x="1227" y="1119"/>
                  </a:cubicBezTo>
                  <a:cubicBezTo>
                    <a:pt x="1227" y="846"/>
                    <a:pt x="1120" y="607"/>
                    <a:pt x="965" y="476"/>
                  </a:cubicBezTo>
                  <a:cubicBezTo>
                    <a:pt x="953" y="488"/>
                    <a:pt x="941" y="488"/>
                    <a:pt x="941" y="500"/>
                  </a:cubicBezTo>
                  <a:cubicBezTo>
                    <a:pt x="858" y="298"/>
                    <a:pt x="751" y="119"/>
                    <a:pt x="608" y="0"/>
                  </a:cubicBezTo>
                  <a:close/>
                </a:path>
              </a:pathLst>
            </a:custGeom>
            <a:solidFill>
              <a:schemeClr val="lt1">
                <a:alpha val="564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 rot="1052356">
              <a:off x="2159179" y="1626523"/>
              <a:ext cx="293975" cy="254287"/>
            </a:xfrm>
            <a:custGeom>
              <a:avLst/>
              <a:gdLst/>
              <a:ahLst/>
              <a:cxnLst/>
              <a:rect l="l" t="t" r="r" b="b"/>
              <a:pathLst>
                <a:path w="3525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2787" y="3048"/>
                  </a:ln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 rot="1052356">
              <a:off x="2162178" y="1607083"/>
              <a:ext cx="164959" cy="254287"/>
            </a:xfrm>
            <a:custGeom>
              <a:avLst/>
              <a:gdLst/>
              <a:ahLst/>
              <a:cxnLst/>
              <a:rect l="l" t="t" r="r" b="b"/>
              <a:pathLst>
                <a:path w="1978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1977" y="3048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 rot="1052356">
              <a:off x="1976266" y="1374285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2203" y="4858"/>
                  </a:lnTo>
                  <a:cubicBezTo>
                    <a:pt x="2203" y="4858"/>
                    <a:pt x="2441" y="2643"/>
                    <a:pt x="3346" y="2429"/>
                  </a:cubicBezTo>
                  <a:lnTo>
                    <a:pt x="2572" y="1191"/>
                  </a:lnTo>
                  <a:cubicBezTo>
                    <a:pt x="2572" y="1191"/>
                    <a:pt x="2518" y="1196"/>
                    <a:pt x="2428" y="1196"/>
                  </a:cubicBezTo>
                  <a:cubicBezTo>
                    <a:pt x="2040" y="1196"/>
                    <a:pt x="986" y="1094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 rot="1052356">
              <a:off x="1979404" y="1353940"/>
              <a:ext cx="144027" cy="405158"/>
            </a:xfrm>
            <a:custGeom>
              <a:avLst/>
              <a:gdLst/>
              <a:ahLst/>
              <a:cxnLst/>
              <a:rect l="l" t="t" r="r" b="b"/>
              <a:pathLst>
                <a:path w="1727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1727" y="4858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 rot="1052356">
              <a:off x="2422220" y="1515232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2536" y="0"/>
                  </a:moveTo>
                  <a:cubicBezTo>
                    <a:pt x="2362" y="1094"/>
                    <a:pt x="1306" y="1196"/>
                    <a:pt x="918" y="1196"/>
                  </a:cubicBezTo>
                  <a:cubicBezTo>
                    <a:pt x="828" y="1196"/>
                    <a:pt x="774" y="1191"/>
                    <a:pt x="774" y="1191"/>
                  </a:cubicBezTo>
                  <a:lnTo>
                    <a:pt x="0" y="2429"/>
                  </a:lnTo>
                  <a:cubicBezTo>
                    <a:pt x="917" y="2643"/>
                    <a:pt x="1155" y="4858"/>
                    <a:pt x="1155" y="4858"/>
                  </a:cubicBezTo>
                  <a:lnTo>
                    <a:pt x="2060" y="4858"/>
                  </a:lnTo>
                  <a:lnTo>
                    <a:pt x="3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0"/>
            <p:cNvSpPr/>
            <p:nvPr/>
          </p:nvSpPr>
          <p:spPr>
            <a:xfrm rot="1052356">
              <a:off x="2555080" y="1535729"/>
              <a:ext cx="143026" cy="405158"/>
            </a:xfrm>
            <a:custGeom>
              <a:avLst/>
              <a:gdLst/>
              <a:ahLst/>
              <a:cxnLst/>
              <a:rect l="l" t="t" r="r" b="b"/>
              <a:pathLst>
                <a:path w="1715" h="4858" extrusionOk="0">
                  <a:moveTo>
                    <a:pt x="1286" y="0"/>
                  </a:moveTo>
                  <a:lnTo>
                    <a:pt x="0" y="4858"/>
                  </a:lnTo>
                  <a:lnTo>
                    <a:pt x="429" y="4858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 rot="1052356">
              <a:off x="2217169" y="840277"/>
              <a:ext cx="446925" cy="989127"/>
            </a:xfrm>
            <a:custGeom>
              <a:avLst/>
              <a:gdLst/>
              <a:ahLst/>
              <a:cxnLst/>
              <a:rect l="l" t="t" r="r" b="b"/>
              <a:pathLst>
                <a:path w="5359" h="11860" extrusionOk="0">
                  <a:moveTo>
                    <a:pt x="2680" y="1"/>
                  </a:move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4323" y="10407"/>
                    <a:pt x="5359" y="8287"/>
                    <a:pt x="5359" y="5930"/>
                  </a:cubicBezTo>
                  <a:cubicBezTo>
                    <a:pt x="5359" y="3561"/>
                    <a:pt x="4323" y="1441"/>
                    <a:pt x="2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 rot="1052356">
              <a:off x="2222363" y="806613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2680" y="1"/>
                  </a:moveTo>
                  <a:lnTo>
                    <a:pt x="2680" y="1"/>
                  </a:ln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1739" y="9621"/>
                    <a:pt x="1346" y="8287"/>
                    <a:pt x="1346" y="5930"/>
                  </a:cubicBezTo>
                  <a:cubicBezTo>
                    <a:pt x="1346" y="3739"/>
                    <a:pt x="1513" y="2001"/>
                    <a:pt x="2680" y="1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 rot="1052356">
              <a:off x="2435400" y="873944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1" y="1"/>
                  </a:moveTo>
                  <a:lnTo>
                    <a:pt x="1" y="1"/>
                  </a:lnTo>
                  <a:cubicBezTo>
                    <a:pt x="1179" y="2001"/>
                    <a:pt x="1334" y="3739"/>
                    <a:pt x="1334" y="5930"/>
                  </a:cubicBezTo>
                  <a:cubicBezTo>
                    <a:pt x="1334" y="8287"/>
                    <a:pt x="953" y="9621"/>
                    <a:pt x="1" y="11859"/>
                  </a:cubicBezTo>
                  <a:cubicBezTo>
                    <a:pt x="1644" y="10407"/>
                    <a:pt x="2680" y="8287"/>
                    <a:pt x="2680" y="5930"/>
                  </a:cubicBezTo>
                  <a:cubicBezTo>
                    <a:pt x="2680" y="3561"/>
                    <a:pt x="1644" y="1441"/>
                    <a:pt x="1" y="1"/>
                  </a:cubicBez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0"/>
            <p:cNvSpPr/>
            <p:nvPr/>
          </p:nvSpPr>
          <p:spPr>
            <a:xfrm rot="1052356">
              <a:off x="2289343" y="1139817"/>
              <a:ext cx="323831" cy="322842"/>
            </a:xfrm>
            <a:custGeom>
              <a:avLst/>
              <a:gdLst/>
              <a:ahLst/>
              <a:cxnLst/>
              <a:rect l="l" t="t" r="r" b="b"/>
              <a:pathLst>
                <a:path w="3883" h="3871" extrusionOk="0">
                  <a:moveTo>
                    <a:pt x="1942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70"/>
                    <a:pt x="1942" y="3870"/>
                  </a:cubicBezTo>
                  <a:cubicBezTo>
                    <a:pt x="3013" y="3870"/>
                    <a:pt x="3882" y="3001"/>
                    <a:pt x="3882" y="1929"/>
                  </a:cubicBezTo>
                  <a:cubicBezTo>
                    <a:pt x="3882" y="870"/>
                    <a:pt x="3013" y="1"/>
                    <a:pt x="1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 rot="1052356">
              <a:off x="2331137" y="1181531"/>
              <a:ext cx="240350" cy="239359"/>
            </a:xfrm>
            <a:custGeom>
              <a:avLst/>
              <a:gdLst/>
              <a:ahLst/>
              <a:cxnLst/>
              <a:rect l="l" t="t" r="r" b="b"/>
              <a:pathLst>
                <a:path w="2882" h="2870" extrusionOk="0">
                  <a:moveTo>
                    <a:pt x="1441" y="1"/>
                  </a:moveTo>
                  <a:cubicBezTo>
                    <a:pt x="655" y="1"/>
                    <a:pt x="0" y="644"/>
                    <a:pt x="0" y="1429"/>
                  </a:cubicBezTo>
                  <a:cubicBezTo>
                    <a:pt x="0" y="2227"/>
                    <a:pt x="655" y="2870"/>
                    <a:pt x="1441" y="2870"/>
                  </a:cubicBezTo>
                  <a:cubicBezTo>
                    <a:pt x="2238" y="2870"/>
                    <a:pt x="2881" y="2227"/>
                    <a:pt x="2881" y="1429"/>
                  </a:cubicBezTo>
                  <a:cubicBezTo>
                    <a:pt x="2881" y="644"/>
                    <a:pt x="2238" y="1"/>
                    <a:pt x="1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 rot="1052356">
              <a:off x="2371302" y="1236349"/>
              <a:ext cx="191730" cy="190736"/>
            </a:xfrm>
            <a:custGeom>
              <a:avLst/>
              <a:gdLst/>
              <a:ahLst/>
              <a:cxnLst/>
              <a:rect l="l" t="t" r="r" b="b"/>
              <a:pathLst>
                <a:path w="2299" h="2287" extrusionOk="0">
                  <a:moveTo>
                    <a:pt x="2013" y="1"/>
                  </a:moveTo>
                  <a:lnTo>
                    <a:pt x="0" y="2001"/>
                  </a:lnTo>
                  <a:cubicBezTo>
                    <a:pt x="239" y="2180"/>
                    <a:pt x="536" y="2287"/>
                    <a:pt x="858" y="2287"/>
                  </a:cubicBezTo>
                  <a:cubicBezTo>
                    <a:pt x="929" y="2287"/>
                    <a:pt x="1001" y="2287"/>
                    <a:pt x="1060" y="2275"/>
                  </a:cubicBezTo>
                  <a:lnTo>
                    <a:pt x="2286" y="1061"/>
                  </a:lnTo>
                  <a:cubicBezTo>
                    <a:pt x="2286" y="989"/>
                    <a:pt x="2298" y="918"/>
                    <a:pt x="2298" y="846"/>
                  </a:cubicBezTo>
                  <a:cubicBezTo>
                    <a:pt x="2298" y="525"/>
                    <a:pt x="2191" y="239"/>
                    <a:pt x="2013" y="1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 rot="1052356">
              <a:off x="2353272" y="1166099"/>
              <a:ext cx="117256" cy="117261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1406" y="1"/>
                  </a:moveTo>
                  <a:cubicBezTo>
                    <a:pt x="1263" y="1"/>
                    <a:pt x="1120" y="24"/>
                    <a:pt x="1001" y="60"/>
                  </a:cubicBezTo>
                  <a:lnTo>
                    <a:pt x="60" y="1001"/>
                  </a:lnTo>
                  <a:cubicBezTo>
                    <a:pt x="25" y="1132"/>
                    <a:pt x="1" y="1263"/>
                    <a:pt x="1" y="1406"/>
                  </a:cubicBezTo>
                  <a:lnTo>
                    <a:pt x="1406" y="1"/>
                  </a:ln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 rot="1052356">
              <a:off x="2343667" y="1178349"/>
              <a:ext cx="183807" cy="183731"/>
            </a:xfrm>
            <a:custGeom>
              <a:avLst/>
              <a:gdLst/>
              <a:ahLst/>
              <a:cxnLst/>
              <a:rect l="l" t="t" r="r" b="b"/>
              <a:pathLst>
                <a:path w="2204" h="2203" extrusionOk="0">
                  <a:moveTo>
                    <a:pt x="1727" y="0"/>
                  </a:moveTo>
                  <a:lnTo>
                    <a:pt x="1" y="1727"/>
                  </a:lnTo>
                  <a:cubicBezTo>
                    <a:pt x="36" y="1893"/>
                    <a:pt x="108" y="2060"/>
                    <a:pt x="203" y="2203"/>
                  </a:cubicBezTo>
                  <a:lnTo>
                    <a:pt x="2203" y="203"/>
                  </a:lnTo>
                  <a:cubicBezTo>
                    <a:pt x="2060" y="107"/>
                    <a:pt x="1894" y="36"/>
                    <a:pt x="1727" y="0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266049" y="1795675"/>
            <a:ext cx="5493606" cy="24344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 of the game</a:t>
            </a:r>
            <a:endParaRPr dirty="0"/>
          </a:p>
        </p:txBody>
      </p:sp>
      <p:sp>
        <p:nvSpPr>
          <p:cNvPr id="683" name="Google Shape;683;p39"/>
          <p:cNvSpPr txBox="1">
            <a:spLocks noGrp="1"/>
          </p:cNvSpPr>
          <p:nvPr>
            <p:ph type="title" idx="2"/>
          </p:nvPr>
        </p:nvSpPr>
        <p:spPr>
          <a:xfrm>
            <a:off x="932952" y="75925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29B4879-6695-4FCC-B630-5C385D9C8B6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5584646" y="1111606"/>
            <a:ext cx="3293305" cy="329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5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2"/>
          <p:cNvSpPr txBox="1">
            <a:spLocks noGrp="1"/>
          </p:cNvSpPr>
          <p:nvPr>
            <p:ph type="ctrTitle"/>
          </p:nvPr>
        </p:nvSpPr>
        <p:spPr>
          <a:xfrm>
            <a:off x="5141280" y="10810"/>
            <a:ext cx="2943300" cy="10557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‘MINING IN THE SPACE’ GAME</a:t>
            </a:r>
            <a:endParaRPr dirty="0"/>
          </a:p>
        </p:txBody>
      </p:sp>
      <p:sp>
        <p:nvSpPr>
          <p:cNvPr id="61" name="Google Shape;741;p40">
            <a:extLst>
              <a:ext uri="{FF2B5EF4-FFF2-40B4-BE49-F238E27FC236}">
                <a16:creationId xmlns:a16="http://schemas.microsoft.com/office/drawing/2014/main" id="{46812C9D-15B6-4361-BB67-64DCFBCBDEB7}"/>
              </a:ext>
            </a:extLst>
          </p:cNvPr>
          <p:cNvSpPr txBox="1">
            <a:spLocks/>
          </p:cNvSpPr>
          <p:nvPr/>
        </p:nvSpPr>
        <p:spPr>
          <a:xfrm>
            <a:off x="4095731" y="1061933"/>
            <a:ext cx="4887517" cy="4037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Replacement of the slot machines by planets: 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Mars, Venus and Uranus</a:t>
            </a: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1 or 2 spaceships are guided by MAB algorithms</a:t>
            </a: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goal: building up the best strategy to own as many crystals as possible </a:t>
            </a: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T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he spaceships travel from the home planet to the three planets</a:t>
            </a: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time variable is based upon 10000 iterations</a:t>
            </a:r>
            <a:endParaRPr lang="en-GB" sz="1500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grpSp>
        <p:nvGrpSpPr>
          <p:cNvPr id="83" name="Google Shape;1546;p57">
            <a:extLst>
              <a:ext uri="{FF2B5EF4-FFF2-40B4-BE49-F238E27FC236}">
                <a16:creationId xmlns:a16="http://schemas.microsoft.com/office/drawing/2014/main" id="{821525E4-F030-4406-B6B6-EC48F2F2DB07}"/>
              </a:ext>
            </a:extLst>
          </p:cNvPr>
          <p:cNvGrpSpPr/>
          <p:nvPr/>
        </p:nvGrpSpPr>
        <p:grpSpPr>
          <a:xfrm>
            <a:off x="1514529" y="203000"/>
            <a:ext cx="565882" cy="581084"/>
            <a:chOff x="4277587" y="1264177"/>
            <a:chExt cx="565882" cy="581084"/>
          </a:xfrm>
        </p:grpSpPr>
        <p:sp>
          <p:nvSpPr>
            <p:cNvPr id="84" name="Google Shape;1547;p57">
              <a:extLst>
                <a:ext uri="{FF2B5EF4-FFF2-40B4-BE49-F238E27FC236}">
                  <a16:creationId xmlns:a16="http://schemas.microsoft.com/office/drawing/2014/main" id="{927186B4-EB1F-44EC-AAB7-8FAF81E5C5E2}"/>
                </a:ext>
              </a:extLst>
            </p:cNvPr>
            <p:cNvSpPr/>
            <p:nvPr/>
          </p:nvSpPr>
          <p:spPr>
            <a:xfrm>
              <a:off x="4304181" y="1332561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8;p57">
              <a:extLst>
                <a:ext uri="{FF2B5EF4-FFF2-40B4-BE49-F238E27FC236}">
                  <a16:creationId xmlns:a16="http://schemas.microsoft.com/office/drawing/2014/main" id="{1653F366-A103-4EB4-BCDE-BD430DBE1979}"/>
                </a:ext>
              </a:extLst>
            </p:cNvPr>
            <p:cNvSpPr/>
            <p:nvPr/>
          </p:nvSpPr>
          <p:spPr>
            <a:xfrm>
              <a:off x="4643114" y="1575489"/>
              <a:ext cx="173834" cy="157309"/>
            </a:xfrm>
            <a:custGeom>
              <a:avLst/>
              <a:gdLst/>
              <a:ahLst/>
              <a:cxnLst/>
              <a:rect l="l" t="t" r="r" b="b"/>
              <a:pathLst>
                <a:path w="8731" h="7901" extrusionOk="0">
                  <a:moveTo>
                    <a:pt x="1403" y="1"/>
                  </a:moveTo>
                  <a:cubicBezTo>
                    <a:pt x="1199" y="774"/>
                    <a:pt x="728" y="1466"/>
                    <a:pt x="489" y="2226"/>
                  </a:cubicBezTo>
                  <a:cubicBezTo>
                    <a:pt x="329" y="2723"/>
                    <a:pt x="191" y="3229"/>
                    <a:pt x="84" y="3736"/>
                  </a:cubicBezTo>
                  <a:cubicBezTo>
                    <a:pt x="49" y="3904"/>
                    <a:pt x="22" y="4069"/>
                    <a:pt x="0" y="4237"/>
                  </a:cubicBezTo>
                  <a:lnTo>
                    <a:pt x="631" y="4348"/>
                  </a:lnTo>
                  <a:lnTo>
                    <a:pt x="866" y="4348"/>
                  </a:lnTo>
                  <a:cubicBezTo>
                    <a:pt x="1075" y="4348"/>
                    <a:pt x="1283" y="4371"/>
                    <a:pt x="1488" y="4424"/>
                  </a:cubicBezTo>
                  <a:lnTo>
                    <a:pt x="7172" y="5849"/>
                  </a:lnTo>
                  <a:cubicBezTo>
                    <a:pt x="7567" y="5947"/>
                    <a:pt x="7842" y="6302"/>
                    <a:pt x="7842" y="6711"/>
                  </a:cubicBezTo>
                  <a:lnTo>
                    <a:pt x="7842" y="7901"/>
                  </a:lnTo>
                  <a:lnTo>
                    <a:pt x="8731" y="7901"/>
                  </a:lnTo>
                  <a:lnTo>
                    <a:pt x="8731" y="5059"/>
                  </a:lnTo>
                  <a:cubicBezTo>
                    <a:pt x="8731" y="4615"/>
                    <a:pt x="8509" y="4197"/>
                    <a:pt x="8136" y="3949"/>
                  </a:cubicBezTo>
                  <a:lnTo>
                    <a:pt x="2629" y="281"/>
                  </a:lnTo>
                  <a:cubicBezTo>
                    <a:pt x="2447" y="156"/>
                    <a:pt x="2247" y="63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9;p57">
              <a:extLst>
                <a:ext uri="{FF2B5EF4-FFF2-40B4-BE49-F238E27FC236}">
                  <a16:creationId xmlns:a16="http://schemas.microsoft.com/office/drawing/2014/main" id="{CB951D96-65DB-4507-8A4A-ADE84AA983BB}"/>
                </a:ext>
              </a:extLst>
            </p:cNvPr>
            <p:cNvSpPr/>
            <p:nvPr/>
          </p:nvSpPr>
          <p:spPr>
            <a:xfrm>
              <a:off x="4304127" y="1575489"/>
              <a:ext cx="161291" cy="157309"/>
            </a:xfrm>
            <a:custGeom>
              <a:avLst/>
              <a:gdLst/>
              <a:ahLst/>
              <a:cxnLst/>
              <a:rect l="l" t="t" r="r" b="b"/>
              <a:pathLst>
                <a:path w="8101" h="7901" extrusionOk="0">
                  <a:moveTo>
                    <a:pt x="6692" y="1"/>
                  </a:moveTo>
                  <a:cubicBezTo>
                    <a:pt x="6484" y="63"/>
                    <a:pt x="6284" y="156"/>
                    <a:pt x="6102" y="281"/>
                  </a:cubicBezTo>
                  <a:lnTo>
                    <a:pt x="595" y="3949"/>
                  </a:lnTo>
                  <a:cubicBezTo>
                    <a:pt x="222" y="4197"/>
                    <a:pt x="0" y="4615"/>
                    <a:pt x="0" y="5059"/>
                  </a:cubicBezTo>
                  <a:lnTo>
                    <a:pt x="0" y="7901"/>
                  </a:lnTo>
                  <a:lnTo>
                    <a:pt x="888" y="7901"/>
                  </a:lnTo>
                  <a:lnTo>
                    <a:pt x="888" y="6711"/>
                  </a:lnTo>
                  <a:cubicBezTo>
                    <a:pt x="888" y="6302"/>
                    <a:pt x="1164" y="5947"/>
                    <a:pt x="1559" y="5849"/>
                  </a:cubicBezTo>
                  <a:lnTo>
                    <a:pt x="7243" y="4424"/>
                  </a:lnTo>
                  <a:cubicBezTo>
                    <a:pt x="7447" y="4371"/>
                    <a:pt x="7656" y="4348"/>
                    <a:pt x="7865" y="4348"/>
                  </a:cubicBezTo>
                  <a:lnTo>
                    <a:pt x="8100" y="4348"/>
                  </a:lnTo>
                  <a:lnTo>
                    <a:pt x="7949" y="978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50;p57">
              <a:extLst>
                <a:ext uri="{FF2B5EF4-FFF2-40B4-BE49-F238E27FC236}">
                  <a16:creationId xmlns:a16="http://schemas.microsoft.com/office/drawing/2014/main" id="{2B010088-5FAD-43F7-B48A-0115845A4C09}"/>
                </a:ext>
              </a:extLst>
            </p:cNvPr>
            <p:cNvSpPr/>
            <p:nvPr/>
          </p:nvSpPr>
          <p:spPr>
            <a:xfrm>
              <a:off x="4498627" y="1529438"/>
              <a:ext cx="123800" cy="70740"/>
            </a:xfrm>
            <a:custGeom>
              <a:avLst/>
              <a:gdLst/>
              <a:ahLst/>
              <a:cxnLst/>
              <a:rect l="l" t="t" r="r" b="b"/>
              <a:pathLst>
                <a:path w="6218" h="3553" extrusionOk="0">
                  <a:moveTo>
                    <a:pt x="1" y="0"/>
                  </a:moveTo>
                  <a:lnTo>
                    <a:pt x="1" y="3553"/>
                  </a:lnTo>
                  <a:lnTo>
                    <a:pt x="6218" y="3553"/>
                  </a:lnTo>
                  <a:lnTo>
                    <a:pt x="6218" y="0"/>
                  </a:lnTo>
                  <a:close/>
                </a:path>
              </a:pathLst>
            </a:custGeom>
            <a:solidFill>
              <a:srgbClr val="9B9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1;p57">
              <a:extLst>
                <a:ext uri="{FF2B5EF4-FFF2-40B4-BE49-F238E27FC236}">
                  <a16:creationId xmlns:a16="http://schemas.microsoft.com/office/drawing/2014/main" id="{30EC8DE1-5BAA-43E7-B853-9BD93AD4097D}"/>
                </a:ext>
              </a:extLst>
            </p:cNvPr>
            <p:cNvSpPr/>
            <p:nvPr/>
          </p:nvSpPr>
          <p:spPr>
            <a:xfrm>
              <a:off x="4437364" y="1573638"/>
              <a:ext cx="246346" cy="88440"/>
            </a:xfrm>
            <a:custGeom>
              <a:avLst/>
              <a:gdLst/>
              <a:ahLst/>
              <a:cxnLst/>
              <a:rect l="l" t="t" r="r" b="b"/>
              <a:pathLst>
                <a:path w="12373" h="4442" extrusionOk="0">
                  <a:moveTo>
                    <a:pt x="640" y="1"/>
                  </a:moveTo>
                  <a:cubicBezTo>
                    <a:pt x="422" y="1"/>
                    <a:pt x="205" y="32"/>
                    <a:pt x="0" y="94"/>
                  </a:cubicBezTo>
                  <a:lnTo>
                    <a:pt x="1408" y="4441"/>
                  </a:lnTo>
                  <a:lnTo>
                    <a:pt x="10965" y="4441"/>
                  </a:lnTo>
                  <a:lnTo>
                    <a:pt x="12372" y="94"/>
                  </a:lnTo>
                  <a:cubicBezTo>
                    <a:pt x="12164" y="32"/>
                    <a:pt x="11951" y="1"/>
                    <a:pt x="11733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2;p57">
              <a:extLst>
                <a:ext uri="{FF2B5EF4-FFF2-40B4-BE49-F238E27FC236}">
                  <a16:creationId xmlns:a16="http://schemas.microsoft.com/office/drawing/2014/main" id="{3C0451CA-E214-448F-AF3D-1E0D590758F0}"/>
                </a:ext>
              </a:extLst>
            </p:cNvPr>
            <p:cNvSpPr/>
            <p:nvPr/>
          </p:nvSpPr>
          <p:spPr>
            <a:xfrm>
              <a:off x="4357167" y="1273037"/>
              <a:ext cx="17700" cy="44220"/>
            </a:xfrm>
            <a:custGeom>
              <a:avLst/>
              <a:gdLst/>
              <a:ahLst/>
              <a:cxnLst/>
              <a:rect l="l" t="t" r="r" b="b"/>
              <a:pathLst>
                <a:path w="889" h="2221" extrusionOk="0">
                  <a:moveTo>
                    <a:pt x="1" y="0"/>
                  </a:moveTo>
                  <a:lnTo>
                    <a:pt x="1" y="1776"/>
                  </a:lnTo>
                  <a:cubicBezTo>
                    <a:pt x="1" y="2021"/>
                    <a:pt x="200" y="2220"/>
                    <a:pt x="445" y="2220"/>
                  </a:cubicBezTo>
                  <a:cubicBezTo>
                    <a:pt x="689" y="2220"/>
                    <a:pt x="889" y="2021"/>
                    <a:pt x="889" y="1776"/>
                  </a:cubicBezTo>
                  <a:lnTo>
                    <a:pt x="8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3;p57">
              <a:extLst>
                <a:ext uri="{FF2B5EF4-FFF2-40B4-BE49-F238E27FC236}">
                  <a16:creationId xmlns:a16="http://schemas.microsoft.com/office/drawing/2014/main" id="{850F30AC-0CDF-42FA-9CBA-10A664A1C69C}"/>
                </a:ext>
              </a:extLst>
            </p:cNvPr>
            <p:cNvSpPr/>
            <p:nvPr/>
          </p:nvSpPr>
          <p:spPr>
            <a:xfrm>
              <a:off x="4434895" y="1281877"/>
              <a:ext cx="258273" cy="227691"/>
            </a:xfrm>
            <a:custGeom>
              <a:avLst/>
              <a:gdLst/>
              <a:ahLst/>
              <a:cxnLst/>
              <a:rect l="l" t="t" r="r" b="b"/>
              <a:pathLst>
                <a:path w="12972" h="11436" extrusionOk="0">
                  <a:moveTo>
                    <a:pt x="6102" y="0"/>
                  </a:moveTo>
                  <a:cubicBezTo>
                    <a:pt x="2518" y="111"/>
                    <a:pt x="0" y="3051"/>
                    <a:pt x="0" y="6661"/>
                  </a:cubicBezTo>
                  <a:lnTo>
                    <a:pt x="10307" y="11435"/>
                  </a:lnTo>
                  <a:lnTo>
                    <a:pt x="12972" y="10658"/>
                  </a:lnTo>
                  <a:lnTo>
                    <a:pt x="12972" y="6661"/>
                  </a:lnTo>
                  <a:cubicBezTo>
                    <a:pt x="12972" y="2980"/>
                    <a:pt x="9987" y="0"/>
                    <a:pt x="63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4;p57">
              <a:extLst>
                <a:ext uri="{FF2B5EF4-FFF2-40B4-BE49-F238E27FC236}">
                  <a16:creationId xmlns:a16="http://schemas.microsoft.com/office/drawing/2014/main" id="{C27EDF39-8AB3-4FE2-B394-D4E9FE722225}"/>
                </a:ext>
              </a:extLst>
            </p:cNvPr>
            <p:cNvSpPr/>
            <p:nvPr/>
          </p:nvSpPr>
          <p:spPr>
            <a:xfrm>
              <a:off x="4427907" y="1281877"/>
              <a:ext cx="128479" cy="229901"/>
            </a:xfrm>
            <a:custGeom>
              <a:avLst/>
              <a:gdLst/>
              <a:ahLst/>
              <a:cxnLst/>
              <a:rect l="l" t="t" r="r" b="b"/>
              <a:pathLst>
                <a:path w="6453" h="11547" extrusionOk="0">
                  <a:moveTo>
                    <a:pt x="6453" y="0"/>
                  </a:moveTo>
                  <a:lnTo>
                    <a:pt x="6453" y="0"/>
                  </a:lnTo>
                  <a:cubicBezTo>
                    <a:pt x="2878" y="120"/>
                    <a:pt x="0" y="3055"/>
                    <a:pt x="0" y="6661"/>
                  </a:cubicBezTo>
                  <a:lnTo>
                    <a:pt x="0" y="10658"/>
                  </a:lnTo>
                  <a:lnTo>
                    <a:pt x="3109" y="11546"/>
                  </a:lnTo>
                  <a:lnTo>
                    <a:pt x="3109" y="5773"/>
                  </a:lnTo>
                  <a:cubicBezTo>
                    <a:pt x="3109" y="3308"/>
                    <a:pt x="4463" y="1155"/>
                    <a:pt x="6453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5;p57">
              <a:extLst>
                <a:ext uri="{FF2B5EF4-FFF2-40B4-BE49-F238E27FC236}">
                  <a16:creationId xmlns:a16="http://schemas.microsoft.com/office/drawing/2014/main" id="{0967E35D-5CEE-4A24-9C4D-BABF0CE3582F}"/>
                </a:ext>
              </a:extLst>
            </p:cNvPr>
            <p:cNvSpPr/>
            <p:nvPr/>
          </p:nvSpPr>
          <p:spPr>
            <a:xfrm>
              <a:off x="4480589" y="1343717"/>
              <a:ext cx="212579" cy="195277"/>
            </a:xfrm>
            <a:custGeom>
              <a:avLst/>
              <a:gdLst/>
              <a:ahLst/>
              <a:cxnLst/>
              <a:rect l="l" t="t" r="r" b="b"/>
              <a:pathLst>
                <a:path w="10677" h="9808" extrusionOk="0">
                  <a:moveTo>
                    <a:pt x="4015" y="1"/>
                  </a:moveTo>
                  <a:cubicBezTo>
                    <a:pt x="3923" y="1"/>
                    <a:pt x="3830" y="4"/>
                    <a:pt x="3736" y="12"/>
                  </a:cubicBezTo>
                  <a:cubicBezTo>
                    <a:pt x="1879" y="154"/>
                    <a:pt x="463" y="1739"/>
                    <a:pt x="463" y="3600"/>
                  </a:cubicBezTo>
                  <a:lnTo>
                    <a:pt x="463" y="7552"/>
                  </a:lnTo>
                  <a:lnTo>
                    <a:pt x="1" y="9346"/>
                  </a:lnTo>
                  <a:lnTo>
                    <a:pt x="259" y="9808"/>
                  </a:lnTo>
                  <a:lnTo>
                    <a:pt x="9917" y="9790"/>
                  </a:lnTo>
                  <a:lnTo>
                    <a:pt x="10677" y="9328"/>
                  </a:lnTo>
                  <a:lnTo>
                    <a:pt x="10677" y="7552"/>
                  </a:lnTo>
                  <a:lnTo>
                    <a:pt x="8456" y="7552"/>
                  </a:lnTo>
                  <a:cubicBezTo>
                    <a:pt x="7968" y="7552"/>
                    <a:pt x="7568" y="7152"/>
                    <a:pt x="7568" y="6664"/>
                  </a:cubicBezTo>
                  <a:lnTo>
                    <a:pt x="7568" y="3555"/>
                  </a:lnTo>
                  <a:cubicBezTo>
                    <a:pt x="7568" y="1592"/>
                    <a:pt x="5976" y="1"/>
                    <a:pt x="4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6;p57">
              <a:extLst>
                <a:ext uri="{FF2B5EF4-FFF2-40B4-BE49-F238E27FC236}">
                  <a16:creationId xmlns:a16="http://schemas.microsoft.com/office/drawing/2014/main" id="{E103B3C1-F73C-4AD1-A4DE-8C243F21EA2A}"/>
                </a:ext>
              </a:extLst>
            </p:cNvPr>
            <p:cNvSpPr/>
            <p:nvPr/>
          </p:nvSpPr>
          <p:spPr>
            <a:xfrm>
              <a:off x="4551688" y="1573638"/>
              <a:ext cx="17700" cy="159161"/>
            </a:xfrm>
            <a:custGeom>
              <a:avLst/>
              <a:gdLst/>
              <a:ahLst/>
              <a:cxnLst/>
              <a:rect l="l" t="t" r="r" b="b"/>
              <a:pathLst>
                <a:path w="889" h="7994" extrusionOk="0">
                  <a:moveTo>
                    <a:pt x="444" y="1"/>
                  </a:moveTo>
                  <a:cubicBezTo>
                    <a:pt x="200" y="1"/>
                    <a:pt x="0" y="196"/>
                    <a:pt x="0" y="445"/>
                  </a:cubicBezTo>
                  <a:lnTo>
                    <a:pt x="0" y="7994"/>
                  </a:lnTo>
                  <a:lnTo>
                    <a:pt x="888" y="7994"/>
                  </a:lnTo>
                  <a:lnTo>
                    <a:pt x="888" y="445"/>
                  </a:lnTo>
                  <a:cubicBezTo>
                    <a:pt x="888" y="196"/>
                    <a:pt x="689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7;p57">
              <a:extLst>
                <a:ext uri="{FF2B5EF4-FFF2-40B4-BE49-F238E27FC236}">
                  <a16:creationId xmlns:a16="http://schemas.microsoft.com/office/drawing/2014/main" id="{E679810F-14E1-445D-AD80-A8983D1B2FCD}"/>
                </a:ext>
              </a:extLst>
            </p:cNvPr>
            <p:cNvSpPr/>
            <p:nvPr/>
          </p:nvSpPr>
          <p:spPr>
            <a:xfrm>
              <a:off x="4525167" y="1380889"/>
              <a:ext cx="68530" cy="68988"/>
            </a:xfrm>
            <a:custGeom>
              <a:avLst/>
              <a:gdLst/>
              <a:ahLst/>
              <a:cxnLst/>
              <a:rect l="l" t="t" r="r" b="b"/>
              <a:pathLst>
                <a:path w="3442" h="3465" extrusionOk="0">
                  <a:moveTo>
                    <a:pt x="1776" y="1"/>
                  </a:moveTo>
                  <a:cubicBezTo>
                    <a:pt x="1057" y="1"/>
                    <a:pt x="435" y="338"/>
                    <a:pt x="156" y="956"/>
                  </a:cubicBezTo>
                  <a:cubicBezTo>
                    <a:pt x="58" y="1178"/>
                    <a:pt x="0" y="1426"/>
                    <a:pt x="0" y="1688"/>
                  </a:cubicBezTo>
                  <a:cubicBezTo>
                    <a:pt x="0" y="2670"/>
                    <a:pt x="795" y="3465"/>
                    <a:pt x="1776" y="3465"/>
                  </a:cubicBezTo>
                  <a:cubicBezTo>
                    <a:pt x="2038" y="3465"/>
                    <a:pt x="2283" y="3407"/>
                    <a:pt x="2509" y="3305"/>
                  </a:cubicBezTo>
                  <a:cubicBezTo>
                    <a:pt x="3122" y="3025"/>
                    <a:pt x="3442" y="2408"/>
                    <a:pt x="3442" y="1688"/>
                  </a:cubicBezTo>
                  <a:cubicBezTo>
                    <a:pt x="3442" y="707"/>
                    <a:pt x="2758" y="1"/>
                    <a:pt x="1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8;p57">
              <a:extLst>
                <a:ext uri="{FF2B5EF4-FFF2-40B4-BE49-F238E27FC236}">
                  <a16:creationId xmlns:a16="http://schemas.microsoft.com/office/drawing/2014/main" id="{367545E0-0747-468D-A882-9CA4DD6447BD}"/>
                </a:ext>
              </a:extLst>
            </p:cNvPr>
            <p:cNvSpPr/>
            <p:nvPr/>
          </p:nvSpPr>
          <p:spPr>
            <a:xfrm>
              <a:off x="4534007" y="1476377"/>
              <a:ext cx="53060" cy="17700"/>
            </a:xfrm>
            <a:custGeom>
              <a:avLst/>
              <a:gdLst/>
              <a:ahLst/>
              <a:cxnLst/>
              <a:rect l="l" t="t" r="r" b="b"/>
              <a:pathLst>
                <a:path w="2665" h="889" extrusionOk="0">
                  <a:moveTo>
                    <a:pt x="444" y="1"/>
                  </a:moveTo>
                  <a:cubicBezTo>
                    <a:pt x="200" y="1"/>
                    <a:pt x="0" y="196"/>
                    <a:pt x="0" y="445"/>
                  </a:cubicBezTo>
                  <a:cubicBezTo>
                    <a:pt x="0" y="689"/>
                    <a:pt x="200" y="889"/>
                    <a:pt x="444" y="889"/>
                  </a:cubicBezTo>
                  <a:lnTo>
                    <a:pt x="2221" y="889"/>
                  </a:lnTo>
                  <a:cubicBezTo>
                    <a:pt x="2465" y="889"/>
                    <a:pt x="2665" y="689"/>
                    <a:pt x="2665" y="445"/>
                  </a:cubicBezTo>
                  <a:cubicBezTo>
                    <a:pt x="2665" y="196"/>
                    <a:pt x="2465" y="1"/>
                    <a:pt x="2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9;p57">
              <a:extLst>
                <a:ext uri="{FF2B5EF4-FFF2-40B4-BE49-F238E27FC236}">
                  <a16:creationId xmlns:a16="http://schemas.microsoft.com/office/drawing/2014/main" id="{DF8E7795-4CF3-412B-8A1E-95E93CC81968}"/>
                </a:ext>
              </a:extLst>
            </p:cNvPr>
            <p:cNvSpPr/>
            <p:nvPr/>
          </p:nvSpPr>
          <p:spPr>
            <a:xfrm>
              <a:off x="4357167" y="1326077"/>
              <a:ext cx="79600" cy="123800"/>
            </a:xfrm>
            <a:custGeom>
              <a:avLst/>
              <a:gdLst/>
              <a:ahLst/>
              <a:cxnLst/>
              <a:rect l="l" t="t" r="r" b="b"/>
              <a:pathLst>
                <a:path w="3998" h="6218" extrusionOk="0">
                  <a:moveTo>
                    <a:pt x="1" y="1"/>
                  </a:moveTo>
                  <a:lnTo>
                    <a:pt x="1" y="4885"/>
                  </a:lnTo>
                  <a:cubicBezTo>
                    <a:pt x="1" y="5618"/>
                    <a:pt x="600" y="6218"/>
                    <a:pt x="1333" y="6218"/>
                  </a:cubicBezTo>
                  <a:lnTo>
                    <a:pt x="3997" y="6218"/>
                  </a:lnTo>
                  <a:lnTo>
                    <a:pt x="3997" y="5329"/>
                  </a:lnTo>
                  <a:lnTo>
                    <a:pt x="1333" y="5329"/>
                  </a:lnTo>
                  <a:cubicBezTo>
                    <a:pt x="1089" y="5329"/>
                    <a:pt x="889" y="5130"/>
                    <a:pt x="889" y="4885"/>
                  </a:cubicBezTo>
                  <a:lnTo>
                    <a:pt x="889" y="1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60;p57">
              <a:extLst>
                <a:ext uri="{FF2B5EF4-FFF2-40B4-BE49-F238E27FC236}">
                  <a16:creationId xmlns:a16="http://schemas.microsoft.com/office/drawing/2014/main" id="{C372EB19-A893-405C-A4CD-F70164558D5C}"/>
                </a:ext>
              </a:extLst>
            </p:cNvPr>
            <p:cNvSpPr/>
            <p:nvPr/>
          </p:nvSpPr>
          <p:spPr>
            <a:xfrm>
              <a:off x="4334529" y="1299557"/>
              <a:ext cx="66878" cy="34026"/>
            </a:xfrm>
            <a:custGeom>
              <a:avLst/>
              <a:gdLst/>
              <a:ahLst/>
              <a:cxnLst/>
              <a:rect l="l" t="t" r="r" b="b"/>
              <a:pathLst>
                <a:path w="3359" h="1709" extrusionOk="0">
                  <a:moveTo>
                    <a:pt x="1138" y="0"/>
                  </a:moveTo>
                  <a:lnTo>
                    <a:pt x="325" y="80"/>
                  </a:lnTo>
                  <a:cubicBezTo>
                    <a:pt x="32" y="80"/>
                    <a:pt x="1" y="316"/>
                    <a:pt x="94" y="595"/>
                  </a:cubicBezTo>
                  <a:cubicBezTo>
                    <a:pt x="329" y="1297"/>
                    <a:pt x="800" y="1706"/>
                    <a:pt x="1582" y="1706"/>
                  </a:cubicBezTo>
                  <a:cubicBezTo>
                    <a:pt x="1663" y="1706"/>
                    <a:pt x="1743" y="1708"/>
                    <a:pt x="1821" y="1708"/>
                  </a:cubicBezTo>
                  <a:cubicBezTo>
                    <a:pt x="1971" y="1708"/>
                    <a:pt x="2114" y="1699"/>
                    <a:pt x="2248" y="1643"/>
                  </a:cubicBezTo>
                  <a:cubicBezTo>
                    <a:pt x="2727" y="1452"/>
                    <a:pt x="3096" y="1057"/>
                    <a:pt x="3265" y="569"/>
                  </a:cubicBezTo>
                  <a:cubicBezTo>
                    <a:pt x="3358" y="289"/>
                    <a:pt x="3136" y="0"/>
                    <a:pt x="2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1;p57">
              <a:extLst>
                <a:ext uri="{FF2B5EF4-FFF2-40B4-BE49-F238E27FC236}">
                  <a16:creationId xmlns:a16="http://schemas.microsoft.com/office/drawing/2014/main" id="{ADBE673D-A200-4C35-86AD-EBAC6AAE31E7}"/>
                </a:ext>
              </a:extLst>
            </p:cNvPr>
            <p:cNvSpPr/>
            <p:nvPr/>
          </p:nvSpPr>
          <p:spPr>
            <a:xfrm>
              <a:off x="4427907" y="1476377"/>
              <a:ext cx="265261" cy="70760"/>
            </a:xfrm>
            <a:custGeom>
              <a:avLst/>
              <a:gdLst/>
              <a:ahLst/>
              <a:cxnLst/>
              <a:rect l="l" t="t" r="r" b="b"/>
              <a:pathLst>
                <a:path w="13323" h="3554" extrusionOk="0">
                  <a:moveTo>
                    <a:pt x="3109" y="1"/>
                  </a:moveTo>
                  <a:cubicBezTo>
                    <a:pt x="3109" y="489"/>
                    <a:pt x="2714" y="889"/>
                    <a:pt x="2221" y="889"/>
                  </a:cubicBezTo>
                  <a:lnTo>
                    <a:pt x="0" y="889"/>
                  </a:lnTo>
                  <a:lnTo>
                    <a:pt x="0" y="2665"/>
                  </a:lnTo>
                  <a:cubicBezTo>
                    <a:pt x="0" y="3154"/>
                    <a:pt x="400" y="3553"/>
                    <a:pt x="888" y="3553"/>
                  </a:cubicBezTo>
                  <a:lnTo>
                    <a:pt x="12434" y="3553"/>
                  </a:lnTo>
                  <a:cubicBezTo>
                    <a:pt x="12497" y="3553"/>
                    <a:pt x="12554" y="3544"/>
                    <a:pt x="12612" y="3536"/>
                  </a:cubicBezTo>
                  <a:cubicBezTo>
                    <a:pt x="12905" y="3473"/>
                    <a:pt x="13140" y="3274"/>
                    <a:pt x="13252" y="3012"/>
                  </a:cubicBezTo>
                  <a:cubicBezTo>
                    <a:pt x="13300" y="2905"/>
                    <a:pt x="13323" y="2785"/>
                    <a:pt x="13323" y="2665"/>
                  </a:cubicBezTo>
                  <a:lnTo>
                    <a:pt x="3997" y="2665"/>
                  </a:lnTo>
                  <a:cubicBezTo>
                    <a:pt x="3508" y="2665"/>
                    <a:pt x="3109" y="2266"/>
                    <a:pt x="3109" y="1777"/>
                  </a:cubicBezTo>
                  <a:lnTo>
                    <a:pt x="3109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2;p57">
              <a:extLst>
                <a:ext uri="{FF2B5EF4-FFF2-40B4-BE49-F238E27FC236}">
                  <a16:creationId xmlns:a16="http://schemas.microsoft.com/office/drawing/2014/main" id="{4F7E5131-9390-4F52-BF75-06D7B558968F}"/>
                </a:ext>
              </a:extLst>
            </p:cNvPr>
            <p:cNvSpPr/>
            <p:nvPr/>
          </p:nvSpPr>
          <p:spPr>
            <a:xfrm>
              <a:off x="4528253" y="1379117"/>
              <a:ext cx="67654" cy="67575"/>
            </a:xfrm>
            <a:custGeom>
              <a:avLst/>
              <a:gdLst/>
              <a:ahLst/>
              <a:cxnLst/>
              <a:rect l="l" t="t" r="r" b="b"/>
              <a:pathLst>
                <a:path w="3398" h="3394" extrusionOk="0">
                  <a:moveTo>
                    <a:pt x="1621" y="1"/>
                  </a:moveTo>
                  <a:cubicBezTo>
                    <a:pt x="902" y="1"/>
                    <a:pt x="280" y="427"/>
                    <a:pt x="1" y="1045"/>
                  </a:cubicBezTo>
                  <a:cubicBezTo>
                    <a:pt x="227" y="942"/>
                    <a:pt x="471" y="889"/>
                    <a:pt x="733" y="889"/>
                  </a:cubicBezTo>
                  <a:cubicBezTo>
                    <a:pt x="1715" y="889"/>
                    <a:pt x="2510" y="1684"/>
                    <a:pt x="2510" y="2665"/>
                  </a:cubicBezTo>
                  <a:cubicBezTo>
                    <a:pt x="2510" y="2923"/>
                    <a:pt x="2452" y="3172"/>
                    <a:pt x="2354" y="3394"/>
                  </a:cubicBezTo>
                  <a:cubicBezTo>
                    <a:pt x="2971" y="3118"/>
                    <a:pt x="3398" y="2497"/>
                    <a:pt x="3398" y="1777"/>
                  </a:cubicBezTo>
                  <a:cubicBezTo>
                    <a:pt x="3398" y="796"/>
                    <a:pt x="2603" y="1"/>
                    <a:pt x="1621" y="1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3;p57">
              <a:extLst>
                <a:ext uri="{FF2B5EF4-FFF2-40B4-BE49-F238E27FC236}">
                  <a16:creationId xmlns:a16="http://schemas.microsoft.com/office/drawing/2014/main" id="{DA829721-B7BB-4016-860E-A1B2B9509D90}"/>
                </a:ext>
              </a:extLst>
            </p:cNvPr>
            <p:cNvSpPr/>
            <p:nvPr/>
          </p:nvSpPr>
          <p:spPr>
            <a:xfrm>
              <a:off x="4631268" y="1432177"/>
              <a:ext cx="61900" cy="17700"/>
            </a:xfrm>
            <a:custGeom>
              <a:avLst/>
              <a:gdLst/>
              <a:ahLst/>
              <a:cxnLst/>
              <a:rect l="l" t="t" r="r" b="b"/>
              <a:pathLst>
                <a:path w="3109" h="889" extrusionOk="0">
                  <a:moveTo>
                    <a:pt x="0" y="0"/>
                  </a:moveTo>
                  <a:lnTo>
                    <a:pt x="0" y="889"/>
                  </a:lnTo>
                  <a:lnTo>
                    <a:pt x="3109" y="88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4;p57">
              <a:extLst>
                <a:ext uri="{FF2B5EF4-FFF2-40B4-BE49-F238E27FC236}">
                  <a16:creationId xmlns:a16="http://schemas.microsoft.com/office/drawing/2014/main" id="{07A14AD6-7353-49E9-93E6-129244BE485A}"/>
                </a:ext>
              </a:extLst>
            </p:cNvPr>
            <p:cNvSpPr/>
            <p:nvPr/>
          </p:nvSpPr>
          <p:spPr>
            <a:xfrm>
              <a:off x="4427907" y="1432177"/>
              <a:ext cx="61900" cy="17700"/>
            </a:xfrm>
            <a:custGeom>
              <a:avLst/>
              <a:gdLst/>
              <a:ahLst/>
              <a:cxnLst/>
              <a:rect l="l" t="t" r="r" b="b"/>
              <a:pathLst>
                <a:path w="3109" h="889" extrusionOk="0">
                  <a:moveTo>
                    <a:pt x="0" y="0"/>
                  </a:moveTo>
                  <a:lnTo>
                    <a:pt x="0" y="889"/>
                  </a:lnTo>
                  <a:lnTo>
                    <a:pt x="3109" y="88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5;p57">
              <a:extLst>
                <a:ext uri="{FF2B5EF4-FFF2-40B4-BE49-F238E27FC236}">
                  <a16:creationId xmlns:a16="http://schemas.microsoft.com/office/drawing/2014/main" id="{AAC7C217-1FA6-4988-89AE-3A7888F41326}"/>
                </a:ext>
              </a:extLst>
            </p:cNvPr>
            <p:cNvSpPr/>
            <p:nvPr/>
          </p:nvSpPr>
          <p:spPr>
            <a:xfrm>
              <a:off x="4330647" y="1299557"/>
              <a:ext cx="48640" cy="35380"/>
            </a:xfrm>
            <a:custGeom>
              <a:avLst/>
              <a:gdLst/>
              <a:ahLst/>
              <a:cxnLst/>
              <a:rect l="l" t="t" r="r" b="b"/>
              <a:pathLst>
                <a:path w="2443" h="1777" extrusionOk="0">
                  <a:moveTo>
                    <a:pt x="520" y="0"/>
                  </a:moveTo>
                  <a:cubicBezTo>
                    <a:pt x="227" y="0"/>
                    <a:pt x="0" y="289"/>
                    <a:pt x="94" y="569"/>
                  </a:cubicBezTo>
                  <a:cubicBezTo>
                    <a:pt x="333" y="1270"/>
                    <a:pt x="995" y="1777"/>
                    <a:pt x="1777" y="1777"/>
                  </a:cubicBezTo>
                  <a:cubicBezTo>
                    <a:pt x="2012" y="1777"/>
                    <a:pt x="2239" y="1728"/>
                    <a:pt x="2443" y="1643"/>
                  </a:cubicBezTo>
                  <a:cubicBezTo>
                    <a:pt x="1794" y="1381"/>
                    <a:pt x="1333" y="742"/>
                    <a:pt x="1333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6;p57">
              <a:extLst>
                <a:ext uri="{FF2B5EF4-FFF2-40B4-BE49-F238E27FC236}">
                  <a16:creationId xmlns:a16="http://schemas.microsoft.com/office/drawing/2014/main" id="{813A4A5E-6817-4C34-ADFA-C303C952278F}"/>
                </a:ext>
              </a:extLst>
            </p:cNvPr>
            <p:cNvSpPr/>
            <p:nvPr/>
          </p:nvSpPr>
          <p:spPr>
            <a:xfrm>
              <a:off x="4357167" y="1264177"/>
              <a:ext cx="17700" cy="17720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5" y="1"/>
                  </a:moveTo>
                  <a:cubicBezTo>
                    <a:pt x="200" y="1"/>
                    <a:pt x="1" y="196"/>
                    <a:pt x="1" y="445"/>
                  </a:cubicBezTo>
                  <a:cubicBezTo>
                    <a:pt x="1" y="689"/>
                    <a:pt x="200" y="889"/>
                    <a:pt x="445" y="889"/>
                  </a:cubicBezTo>
                  <a:cubicBezTo>
                    <a:pt x="689" y="889"/>
                    <a:pt x="889" y="689"/>
                    <a:pt x="889" y="445"/>
                  </a:cubicBezTo>
                  <a:cubicBezTo>
                    <a:pt x="889" y="196"/>
                    <a:pt x="689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7;p57">
              <a:extLst>
                <a:ext uri="{FF2B5EF4-FFF2-40B4-BE49-F238E27FC236}">
                  <a16:creationId xmlns:a16="http://schemas.microsoft.com/office/drawing/2014/main" id="{CD56FB89-6DED-4E73-B563-BCF1628F3120}"/>
                </a:ext>
              </a:extLst>
            </p:cNvPr>
            <p:cNvSpPr/>
            <p:nvPr/>
          </p:nvSpPr>
          <p:spPr>
            <a:xfrm>
              <a:off x="4542848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8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7" y="1777"/>
                  </a:lnTo>
                  <a:lnTo>
                    <a:pt x="1777" y="889"/>
                  </a:lnTo>
                  <a:cubicBezTo>
                    <a:pt x="1777" y="396"/>
                    <a:pt x="1381" y="1"/>
                    <a:pt x="888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8;p57">
              <a:extLst>
                <a:ext uri="{FF2B5EF4-FFF2-40B4-BE49-F238E27FC236}">
                  <a16:creationId xmlns:a16="http://schemas.microsoft.com/office/drawing/2014/main" id="{BD22EDE5-9B11-41DD-9277-634DBC77D14A}"/>
                </a:ext>
              </a:extLst>
            </p:cNvPr>
            <p:cNvSpPr/>
            <p:nvPr/>
          </p:nvSpPr>
          <p:spPr>
            <a:xfrm>
              <a:off x="4525167" y="1750478"/>
              <a:ext cx="70740" cy="17700"/>
            </a:xfrm>
            <a:custGeom>
              <a:avLst/>
              <a:gdLst/>
              <a:ahLst/>
              <a:cxnLst/>
              <a:rect l="l" t="t" r="r" b="b"/>
              <a:pathLst>
                <a:path w="3553" h="889" extrusionOk="0">
                  <a:moveTo>
                    <a:pt x="444" y="0"/>
                  </a:moveTo>
                  <a:cubicBezTo>
                    <a:pt x="200" y="0"/>
                    <a:pt x="0" y="195"/>
                    <a:pt x="0" y="444"/>
                  </a:cubicBezTo>
                  <a:cubicBezTo>
                    <a:pt x="0" y="688"/>
                    <a:pt x="200" y="888"/>
                    <a:pt x="444" y="888"/>
                  </a:cubicBezTo>
                  <a:lnTo>
                    <a:pt x="3109" y="888"/>
                  </a:lnTo>
                  <a:cubicBezTo>
                    <a:pt x="3353" y="888"/>
                    <a:pt x="3553" y="688"/>
                    <a:pt x="3553" y="444"/>
                  </a:cubicBezTo>
                  <a:cubicBezTo>
                    <a:pt x="3553" y="195"/>
                    <a:pt x="3353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9;p57">
              <a:extLst>
                <a:ext uri="{FF2B5EF4-FFF2-40B4-BE49-F238E27FC236}">
                  <a16:creationId xmlns:a16="http://schemas.microsoft.com/office/drawing/2014/main" id="{0EF1DD4E-6C94-45DF-A3B5-A7A5FA0571A6}"/>
                </a:ext>
              </a:extLst>
            </p:cNvPr>
            <p:cNvSpPr/>
            <p:nvPr/>
          </p:nvSpPr>
          <p:spPr>
            <a:xfrm>
              <a:off x="4790408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9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7" y="1777"/>
                  </a:lnTo>
                  <a:lnTo>
                    <a:pt x="1777" y="889"/>
                  </a:lnTo>
                  <a:cubicBezTo>
                    <a:pt x="1777" y="396"/>
                    <a:pt x="1381" y="1"/>
                    <a:pt x="889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70;p57">
              <a:extLst>
                <a:ext uri="{FF2B5EF4-FFF2-40B4-BE49-F238E27FC236}">
                  <a16:creationId xmlns:a16="http://schemas.microsoft.com/office/drawing/2014/main" id="{B8A7B102-0C53-4CE9-9190-A343C966735C}"/>
                </a:ext>
              </a:extLst>
            </p:cNvPr>
            <p:cNvSpPr/>
            <p:nvPr/>
          </p:nvSpPr>
          <p:spPr>
            <a:xfrm>
              <a:off x="4772728" y="1750478"/>
              <a:ext cx="70740" cy="17700"/>
            </a:xfrm>
            <a:custGeom>
              <a:avLst/>
              <a:gdLst/>
              <a:ahLst/>
              <a:cxnLst/>
              <a:rect l="l" t="t" r="r" b="b"/>
              <a:pathLst>
                <a:path w="3553" h="889" extrusionOk="0">
                  <a:moveTo>
                    <a:pt x="444" y="0"/>
                  </a:moveTo>
                  <a:cubicBezTo>
                    <a:pt x="200" y="0"/>
                    <a:pt x="0" y="195"/>
                    <a:pt x="0" y="444"/>
                  </a:cubicBezTo>
                  <a:cubicBezTo>
                    <a:pt x="0" y="688"/>
                    <a:pt x="200" y="888"/>
                    <a:pt x="444" y="888"/>
                  </a:cubicBezTo>
                  <a:lnTo>
                    <a:pt x="3109" y="888"/>
                  </a:lnTo>
                  <a:cubicBezTo>
                    <a:pt x="3353" y="888"/>
                    <a:pt x="3553" y="688"/>
                    <a:pt x="3553" y="444"/>
                  </a:cubicBezTo>
                  <a:cubicBezTo>
                    <a:pt x="3553" y="195"/>
                    <a:pt x="3353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1;p57">
              <a:extLst>
                <a:ext uri="{FF2B5EF4-FFF2-40B4-BE49-F238E27FC236}">
                  <a16:creationId xmlns:a16="http://schemas.microsoft.com/office/drawing/2014/main" id="{10983B7B-BB49-4E79-8803-759D4C12A458}"/>
                </a:ext>
              </a:extLst>
            </p:cNvPr>
            <p:cNvSpPr/>
            <p:nvPr/>
          </p:nvSpPr>
          <p:spPr>
            <a:xfrm>
              <a:off x="4295287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8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6" y="1777"/>
                  </a:lnTo>
                  <a:lnTo>
                    <a:pt x="1776" y="889"/>
                  </a:lnTo>
                  <a:cubicBezTo>
                    <a:pt x="1776" y="396"/>
                    <a:pt x="1381" y="1"/>
                    <a:pt x="888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2;p57">
              <a:extLst>
                <a:ext uri="{FF2B5EF4-FFF2-40B4-BE49-F238E27FC236}">
                  <a16:creationId xmlns:a16="http://schemas.microsoft.com/office/drawing/2014/main" id="{9E250A95-D2BF-42BD-9E48-E7BA0994DDEA}"/>
                </a:ext>
              </a:extLst>
            </p:cNvPr>
            <p:cNvSpPr/>
            <p:nvPr/>
          </p:nvSpPr>
          <p:spPr>
            <a:xfrm>
              <a:off x="4277587" y="1750478"/>
              <a:ext cx="70760" cy="17700"/>
            </a:xfrm>
            <a:custGeom>
              <a:avLst/>
              <a:gdLst/>
              <a:ahLst/>
              <a:cxnLst/>
              <a:rect l="l" t="t" r="r" b="b"/>
              <a:pathLst>
                <a:path w="3554" h="889" extrusionOk="0">
                  <a:moveTo>
                    <a:pt x="445" y="0"/>
                  </a:moveTo>
                  <a:cubicBezTo>
                    <a:pt x="201" y="0"/>
                    <a:pt x="1" y="195"/>
                    <a:pt x="1" y="444"/>
                  </a:cubicBezTo>
                  <a:cubicBezTo>
                    <a:pt x="1" y="688"/>
                    <a:pt x="201" y="888"/>
                    <a:pt x="445" y="888"/>
                  </a:cubicBezTo>
                  <a:lnTo>
                    <a:pt x="3109" y="888"/>
                  </a:lnTo>
                  <a:cubicBezTo>
                    <a:pt x="3354" y="888"/>
                    <a:pt x="3554" y="688"/>
                    <a:pt x="3554" y="444"/>
                  </a:cubicBezTo>
                  <a:cubicBezTo>
                    <a:pt x="3554" y="195"/>
                    <a:pt x="3354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573;p57">
            <a:extLst>
              <a:ext uri="{FF2B5EF4-FFF2-40B4-BE49-F238E27FC236}">
                <a16:creationId xmlns:a16="http://schemas.microsoft.com/office/drawing/2014/main" id="{91287403-61D6-4DA9-9385-8F60C6F2FD58}"/>
              </a:ext>
            </a:extLst>
          </p:cNvPr>
          <p:cNvGrpSpPr/>
          <p:nvPr/>
        </p:nvGrpSpPr>
        <p:grpSpPr>
          <a:xfrm>
            <a:off x="2648166" y="221376"/>
            <a:ext cx="645108" cy="596115"/>
            <a:chOff x="4237967" y="3072543"/>
            <a:chExt cx="645108" cy="596115"/>
          </a:xfrm>
        </p:grpSpPr>
        <p:sp>
          <p:nvSpPr>
            <p:cNvPr id="111" name="Google Shape;1574;p57">
              <a:extLst>
                <a:ext uri="{FF2B5EF4-FFF2-40B4-BE49-F238E27FC236}">
                  <a16:creationId xmlns:a16="http://schemas.microsoft.com/office/drawing/2014/main" id="{F7B0AB24-FEFB-4531-BCEF-C355207CDFCC}"/>
                </a:ext>
              </a:extLst>
            </p:cNvPr>
            <p:cNvSpPr/>
            <p:nvPr/>
          </p:nvSpPr>
          <p:spPr>
            <a:xfrm>
              <a:off x="4304181" y="3155958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575;p57">
              <a:extLst>
                <a:ext uri="{FF2B5EF4-FFF2-40B4-BE49-F238E27FC236}">
                  <a16:creationId xmlns:a16="http://schemas.microsoft.com/office/drawing/2014/main" id="{021C636F-E174-4C2B-A85A-FD578FF520BD}"/>
                </a:ext>
              </a:extLst>
            </p:cNvPr>
            <p:cNvGrpSpPr/>
            <p:nvPr/>
          </p:nvGrpSpPr>
          <p:grpSpPr>
            <a:xfrm>
              <a:off x="4237967" y="3072543"/>
              <a:ext cx="645108" cy="503998"/>
              <a:chOff x="4237967" y="3072543"/>
              <a:chExt cx="645108" cy="503998"/>
            </a:xfrm>
          </p:grpSpPr>
          <p:sp>
            <p:nvSpPr>
              <p:cNvPr id="113" name="Google Shape;1576;p57">
                <a:extLst>
                  <a:ext uri="{FF2B5EF4-FFF2-40B4-BE49-F238E27FC236}">
                    <a16:creationId xmlns:a16="http://schemas.microsoft.com/office/drawing/2014/main" id="{6000BB4A-6960-4F8D-B8FF-E9A1D12B7AA9}"/>
                  </a:ext>
                </a:extLst>
              </p:cNvPr>
              <p:cNvSpPr/>
              <p:nvPr/>
            </p:nvSpPr>
            <p:spPr>
              <a:xfrm>
                <a:off x="4560499" y="3102776"/>
                <a:ext cx="113828" cy="70589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110" extrusionOk="0">
                    <a:moveTo>
                      <a:pt x="1333" y="1"/>
                    </a:moveTo>
                    <a:lnTo>
                      <a:pt x="1" y="609"/>
                    </a:lnTo>
                    <a:lnTo>
                      <a:pt x="1" y="3109"/>
                    </a:lnTo>
                    <a:lnTo>
                      <a:pt x="3553" y="3109"/>
                    </a:lnTo>
                    <a:lnTo>
                      <a:pt x="4664" y="2665"/>
                    </a:lnTo>
                    <a:lnTo>
                      <a:pt x="3998" y="1777"/>
                    </a:lnTo>
                    <a:lnTo>
                      <a:pt x="4797" y="711"/>
                    </a:lnTo>
                    <a:cubicBezTo>
                      <a:pt x="5014" y="418"/>
                      <a:pt x="4806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577;p57">
                <a:extLst>
                  <a:ext uri="{FF2B5EF4-FFF2-40B4-BE49-F238E27FC236}">
                    <a16:creationId xmlns:a16="http://schemas.microsoft.com/office/drawing/2014/main" id="{915AF472-9761-4C42-8599-39EB99B1A55A}"/>
                  </a:ext>
                </a:extLst>
              </p:cNvPr>
              <p:cNvSpPr/>
              <p:nvPr/>
            </p:nvSpPr>
            <p:spPr>
              <a:xfrm>
                <a:off x="4560499" y="3102776"/>
                <a:ext cx="113828" cy="80667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554" extrusionOk="0">
                    <a:moveTo>
                      <a:pt x="1" y="1"/>
                    </a:moveTo>
                    <a:lnTo>
                      <a:pt x="1" y="3553"/>
                    </a:lnTo>
                    <a:lnTo>
                      <a:pt x="4442" y="3553"/>
                    </a:lnTo>
                    <a:cubicBezTo>
                      <a:pt x="4806" y="3553"/>
                      <a:pt x="5014" y="3136"/>
                      <a:pt x="4797" y="2843"/>
                    </a:cubicBezTo>
                    <a:lnTo>
                      <a:pt x="4664" y="2665"/>
                    </a:lnTo>
                    <a:lnTo>
                      <a:pt x="2221" y="2665"/>
                    </a:lnTo>
                    <a:cubicBezTo>
                      <a:pt x="1728" y="2665"/>
                      <a:pt x="1333" y="2265"/>
                      <a:pt x="1333" y="1777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578;p57">
                <a:extLst>
                  <a:ext uri="{FF2B5EF4-FFF2-40B4-BE49-F238E27FC236}">
                    <a16:creationId xmlns:a16="http://schemas.microsoft.com/office/drawing/2014/main" id="{073A3AC3-798B-4BC1-8FFB-893762E29B6C}"/>
                  </a:ext>
                </a:extLst>
              </p:cNvPr>
              <p:cNvSpPr/>
              <p:nvPr/>
            </p:nvSpPr>
            <p:spPr>
              <a:xfrm>
                <a:off x="4379078" y="3379890"/>
                <a:ext cx="383043" cy="136162"/>
              </a:xfrm>
              <a:custGeom>
                <a:avLst/>
                <a:gdLst/>
                <a:ahLst/>
                <a:cxnLst/>
                <a:rect l="l" t="t" r="r" b="b"/>
                <a:pathLst>
                  <a:path w="16876" h="5999" extrusionOk="0">
                    <a:moveTo>
                      <a:pt x="3584" y="1"/>
                    </a:moveTo>
                    <a:cubicBezTo>
                      <a:pt x="3181" y="1"/>
                      <a:pt x="2792" y="186"/>
                      <a:pt x="2536" y="514"/>
                    </a:cubicBezTo>
                    <a:lnTo>
                      <a:pt x="0" y="3778"/>
                    </a:lnTo>
                    <a:lnTo>
                      <a:pt x="7994" y="5999"/>
                    </a:lnTo>
                    <a:lnTo>
                      <a:pt x="16875" y="4222"/>
                    </a:lnTo>
                    <a:lnTo>
                      <a:pt x="13043" y="2966"/>
                    </a:lnTo>
                    <a:cubicBezTo>
                      <a:pt x="12679" y="2846"/>
                      <a:pt x="12435" y="2504"/>
                      <a:pt x="12435" y="2122"/>
                    </a:cubicBezTo>
                    <a:lnTo>
                      <a:pt x="12435" y="1638"/>
                    </a:lnTo>
                    <a:cubicBezTo>
                      <a:pt x="12435" y="1251"/>
                      <a:pt x="12181" y="910"/>
                      <a:pt x="11817" y="790"/>
                    </a:cubicBezTo>
                    <a:lnTo>
                      <a:pt x="10347" y="323"/>
                    </a:lnTo>
                    <a:cubicBezTo>
                      <a:pt x="10302" y="308"/>
                      <a:pt x="10255" y="301"/>
                      <a:pt x="10210" y="301"/>
                    </a:cubicBezTo>
                    <a:cubicBezTo>
                      <a:pt x="9976" y="301"/>
                      <a:pt x="9770" y="492"/>
                      <a:pt x="9770" y="745"/>
                    </a:cubicBezTo>
                    <a:lnTo>
                      <a:pt x="9770" y="1305"/>
                    </a:lnTo>
                    <a:cubicBezTo>
                      <a:pt x="9770" y="1558"/>
                      <a:pt x="9564" y="1749"/>
                      <a:pt x="9327" y="1749"/>
                    </a:cubicBezTo>
                    <a:cubicBezTo>
                      <a:pt x="9282" y="1749"/>
                      <a:pt x="9235" y="1742"/>
                      <a:pt x="9188" y="1727"/>
                    </a:cubicBezTo>
                    <a:lnTo>
                      <a:pt x="3993" y="66"/>
                    </a:lnTo>
                    <a:cubicBezTo>
                      <a:pt x="3858" y="22"/>
                      <a:pt x="3720" y="1"/>
                      <a:pt x="35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579;p57">
                <a:extLst>
                  <a:ext uri="{FF2B5EF4-FFF2-40B4-BE49-F238E27FC236}">
                    <a16:creationId xmlns:a16="http://schemas.microsoft.com/office/drawing/2014/main" id="{F7207184-C25F-42B7-B00C-C986FE055ABB}"/>
                  </a:ext>
                </a:extLst>
              </p:cNvPr>
              <p:cNvSpPr/>
              <p:nvPr/>
            </p:nvSpPr>
            <p:spPr>
              <a:xfrm>
                <a:off x="4550421" y="3072543"/>
                <a:ext cx="20178" cy="345638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5228" extrusionOk="0">
                    <a:moveTo>
                      <a:pt x="445" y="0"/>
                    </a:moveTo>
                    <a:cubicBezTo>
                      <a:pt x="196" y="0"/>
                      <a:pt x="1" y="200"/>
                      <a:pt x="1" y="444"/>
                    </a:cubicBezTo>
                    <a:lnTo>
                      <a:pt x="1" y="14744"/>
                    </a:lnTo>
                    <a:lnTo>
                      <a:pt x="445" y="15228"/>
                    </a:lnTo>
                    <a:lnTo>
                      <a:pt x="889" y="15028"/>
                    </a:lnTo>
                    <a:lnTo>
                      <a:pt x="889" y="444"/>
                    </a:lnTo>
                    <a:cubicBezTo>
                      <a:pt x="889" y="200"/>
                      <a:pt x="689" y="0"/>
                      <a:pt x="4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580;p57">
                <a:extLst>
                  <a:ext uri="{FF2B5EF4-FFF2-40B4-BE49-F238E27FC236}">
                    <a16:creationId xmlns:a16="http://schemas.microsoft.com/office/drawing/2014/main" id="{2CC0B15A-6146-4108-A4F2-F0768AF66DB0}"/>
                  </a:ext>
                </a:extLst>
              </p:cNvPr>
              <p:cNvSpPr/>
              <p:nvPr/>
            </p:nvSpPr>
            <p:spPr>
              <a:xfrm>
                <a:off x="4550421" y="3407172"/>
                <a:ext cx="20178" cy="10888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4797" extrusionOk="0">
                    <a:moveTo>
                      <a:pt x="1" y="1"/>
                    </a:moveTo>
                    <a:lnTo>
                      <a:pt x="1" y="4353"/>
                    </a:lnTo>
                    <a:cubicBezTo>
                      <a:pt x="1" y="4521"/>
                      <a:pt x="98" y="4663"/>
                      <a:pt x="236" y="4739"/>
                    </a:cubicBezTo>
                    <a:lnTo>
                      <a:pt x="445" y="4797"/>
                    </a:lnTo>
                    <a:cubicBezTo>
                      <a:pt x="689" y="4797"/>
                      <a:pt x="889" y="4597"/>
                      <a:pt x="889" y="4353"/>
                    </a:cubicBezTo>
                    <a:lnTo>
                      <a:pt x="889" y="2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EA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581;p57">
                <a:extLst>
                  <a:ext uri="{FF2B5EF4-FFF2-40B4-BE49-F238E27FC236}">
                    <a16:creationId xmlns:a16="http://schemas.microsoft.com/office/drawing/2014/main" id="{AD9C8B9F-2602-4C43-A4B5-FF5116BEDA7E}"/>
                  </a:ext>
                </a:extLst>
              </p:cNvPr>
              <p:cNvSpPr/>
              <p:nvPr/>
            </p:nvSpPr>
            <p:spPr>
              <a:xfrm>
                <a:off x="4459722" y="3433751"/>
                <a:ext cx="403198" cy="132690"/>
              </a:xfrm>
              <a:custGeom>
                <a:avLst/>
                <a:gdLst/>
                <a:ahLst/>
                <a:cxnLst/>
                <a:rect l="l" t="t" r="r" b="b"/>
                <a:pathLst>
                  <a:path w="17764" h="5846" extrusionOk="0">
                    <a:moveTo>
                      <a:pt x="14085" y="1"/>
                    </a:moveTo>
                    <a:cubicBezTo>
                      <a:pt x="13919" y="1"/>
                      <a:pt x="13751" y="24"/>
                      <a:pt x="13584" y="73"/>
                    </a:cubicBezTo>
                    <a:lnTo>
                      <a:pt x="0" y="4070"/>
                    </a:lnTo>
                    <a:lnTo>
                      <a:pt x="0" y="5846"/>
                    </a:lnTo>
                    <a:lnTo>
                      <a:pt x="17763" y="5846"/>
                    </a:lnTo>
                    <a:lnTo>
                      <a:pt x="15720" y="1077"/>
                    </a:lnTo>
                    <a:cubicBezTo>
                      <a:pt x="15434" y="410"/>
                      <a:pt x="14780" y="1"/>
                      <a:pt x="14085" y="1"/>
                    </a:cubicBezTo>
                    <a:close/>
                  </a:path>
                </a:pathLst>
              </a:custGeom>
              <a:solidFill>
                <a:srgbClr val="8C8D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582;p57">
                <a:extLst>
                  <a:ext uri="{FF2B5EF4-FFF2-40B4-BE49-F238E27FC236}">
                    <a16:creationId xmlns:a16="http://schemas.microsoft.com/office/drawing/2014/main" id="{63575692-FCB0-4512-B96C-D5B0FC339D08}"/>
                  </a:ext>
                </a:extLst>
              </p:cNvPr>
              <p:cNvSpPr/>
              <p:nvPr/>
            </p:nvSpPr>
            <p:spPr>
              <a:xfrm>
                <a:off x="4287062" y="3406673"/>
                <a:ext cx="434748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19154" h="7039" extrusionOk="0">
                    <a:moveTo>
                      <a:pt x="3397" y="0"/>
                    </a:moveTo>
                    <a:lnTo>
                      <a:pt x="2585" y="760"/>
                    </a:lnTo>
                    <a:lnTo>
                      <a:pt x="0" y="7039"/>
                    </a:lnTo>
                    <a:lnTo>
                      <a:pt x="19153" y="7039"/>
                    </a:lnTo>
                    <a:lnTo>
                      <a:pt x="3530" y="49"/>
                    </a:lnTo>
                    <a:cubicBezTo>
                      <a:pt x="3486" y="31"/>
                      <a:pt x="3442" y="14"/>
                      <a:pt x="3397" y="0"/>
                    </a:cubicBezTo>
                    <a:close/>
                  </a:path>
                </a:pathLst>
              </a:custGeom>
              <a:solidFill>
                <a:srgbClr val="BFC1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583;p57">
                <a:extLst>
                  <a:ext uri="{FF2B5EF4-FFF2-40B4-BE49-F238E27FC236}">
                    <a16:creationId xmlns:a16="http://schemas.microsoft.com/office/drawing/2014/main" id="{1FB83088-BC33-4D90-A8A0-38F91E56736E}"/>
                  </a:ext>
                </a:extLst>
              </p:cNvPr>
              <p:cNvSpPr/>
              <p:nvPr/>
            </p:nvSpPr>
            <p:spPr>
              <a:xfrm>
                <a:off x="4387453" y="3455654"/>
                <a:ext cx="246745" cy="120365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5303" extrusionOk="0">
                    <a:moveTo>
                      <a:pt x="505" y="1"/>
                    </a:moveTo>
                    <a:cubicBezTo>
                      <a:pt x="335" y="1"/>
                      <a:pt x="174" y="99"/>
                      <a:pt x="102" y="263"/>
                    </a:cubicBezTo>
                    <a:cubicBezTo>
                      <a:pt x="0" y="489"/>
                      <a:pt x="102" y="751"/>
                      <a:pt x="324" y="853"/>
                    </a:cubicBezTo>
                    <a:lnTo>
                      <a:pt x="10183" y="5263"/>
                    </a:lnTo>
                    <a:cubicBezTo>
                      <a:pt x="10245" y="5290"/>
                      <a:pt x="10307" y="5303"/>
                      <a:pt x="10365" y="5303"/>
                    </a:cubicBezTo>
                    <a:cubicBezTo>
                      <a:pt x="10538" y="5303"/>
                      <a:pt x="10698" y="5205"/>
                      <a:pt x="10773" y="5036"/>
                    </a:cubicBezTo>
                    <a:cubicBezTo>
                      <a:pt x="10871" y="4814"/>
                      <a:pt x="10769" y="4552"/>
                      <a:pt x="10547" y="4450"/>
                    </a:cubicBezTo>
                    <a:lnTo>
                      <a:pt x="688" y="41"/>
                    </a:lnTo>
                    <a:cubicBezTo>
                      <a:pt x="628" y="14"/>
                      <a:pt x="566" y="1"/>
                      <a:pt x="5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584;p57">
                <a:extLst>
                  <a:ext uri="{FF2B5EF4-FFF2-40B4-BE49-F238E27FC236}">
                    <a16:creationId xmlns:a16="http://schemas.microsoft.com/office/drawing/2014/main" id="{652424EC-7A65-431F-9081-479C5AF37747}"/>
                  </a:ext>
                </a:extLst>
              </p:cNvPr>
              <p:cNvSpPr/>
              <p:nvPr/>
            </p:nvSpPr>
            <p:spPr>
              <a:xfrm>
                <a:off x="4268201" y="3213653"/>
                <a:ext cx="30256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889" extrusionOk="0">
                    <a:moveTo>
                      <a:pt x="445" y="0"/>
                    </a:moveTo>
                    <a:cubicBezTo>
                      <a:pt x="196" y="0"/>
                      <a:pt x="1" y="200"/>
                      <a:pt x="1" y="444"/>
                    </a:cubicBezTo>
                    <a:cubicBezTo>
                      <a:pt x="1" y="689"/>
                      <a:pt x="196" y="889"/>
                      <a:pt x="445" y="889"/>
                    </a:cubicBezTo>
                    <a:lnTo>
                      <a:pt x="889" y="889"/>
                    </a:lnTo>
                    <a:cubicBezTo>
                      <a:pt x="1133" y="889"/>
                      <a:pt x="1333" y="689"/>
                      <a:pt x="1333" y="444"/>
                    </a:cubicBezTo>
                    <a:cubicBezTo>
                      <a:pt x="1333" y="200"/>
                      <a:pt x="1133" y="0"/>
                      <a:pt x="8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585;p57">
                <a:extLst>
                  <a:ext uri="{FF2B5EF4-FFF2-40B4-BE49-F238E27FC236}">
                    <a16:creationId xmlns:a16="http://schemas.microsoft.com/office/drawing/2014/main" id="{0A8370A5-9466-4809-B1D2-0D699C5F2BC1}"/>
                  </a:ext>
                </a:extLst>
              </p:cNvPr>
              <p:cNvSpPr/>
              <p:nvPr/>
            </p:nvSpPr>
            <p:spPr>
              <a:xfrm>
                <a:off x="4479877" y="3213653"/>
                <a:ext cx="30256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889" extrusionOk="0">
                    <a:moveTo>
                      <a:pt x="444" y="0"/>
                    </a:moveTo>
                    <a:cubicBezTo>
                      <a:pt x="196" y="0"/>
                      <a:pt x="0" y="200"/>
                      <a:pt x="0" y="444"/>
                    </a:cubicBezTo>
                    <a:cubicBezTo>
                      <a:pt x="0" y="689"/>
                      <a:pt x="196" y="889"/>
                      <a:pt x="444" y="889"/>
                    </a:cubicBezTo>
                    <a:lnTo>
                      <a:pt x="888" y="889"/>
                    </a:lnTo>
                    <a:cubicBezTo>
                      <a:pt x="1133" y="889"/>
                      <a:pt x="1332" y="689"/>
                      <a:pt x="1332" y="444"/>
                    </a:cubicBezTo>
                    <a:cubicBezTo>
                      <a:pt x="1332" y="200"/>
                      <a:pt x="1133" y="0"/>
                      <a:pt x="8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586;p57">
                <a:extLst>
                  <a:ext uri="{FF2B5EF4-FFF2-40B4-BE49-F238E27FC236}">
                    <a16:creationId xmlns:a16="http://schemas.microsoft.com/office/drawing/2014/main" id="{4E5E8C01-E3DE-4BCB-979B-364EC5088CF3}"/>
                  </a:ext>
                </a:extLst>
              </p:cNvPr>
              <p:cNvSpPr/>
              <p:nvPr/>
            </p:nvSpPr>
            <p:spPr>
              <a:xfrm>
                <a:off x="4379078" y="3102776"/>
                <a:ext cx="20178" cy="30256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333" extrusionOk="0">
                    <a:moveTo>
                      <a:pt x="445" y="1"/>
                    </a:moveTo>
                    <a:cubicBezTo>
                      <a:pt x="196" y="1"/>
                      <a:pt x="0" y="200"/>
                      <a:pt x="0" y="445"/>
                    </a:cubicBezTo>
                    <a:lnTo>
                      <a:pt x="0" y="889"/>
                    </a:lnTo>
                    <a:cubicBezTo>
                      <a:pt x="0" y="1133"/>
                      <a:pt x="196" y="1333"/>
                      <a:pt x="445" y="1333"/>
                    </a:cubicBezTo>
                    <a:cubicBezTo>
                      <a:pt x="689" y="1333"/>
                      <a:pt x="889" y="1133"/>
                      <a:pt x="889" y="889"/>
                    </a:cubicBezTo>
                    <a:lnTo>
                      <a:pt x="889" y="445"/>
                    </a:lnTo>
                    <a:cubicBezTo>
                      <a:pt x="889" y="200"/>
                      <a:pt x="689" y="1"/>
                      <a:pt x="4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587;p57">
                <a:extLst>
                  <a:ext uri="{FF2B5EF4-FFF2-40B4-BE49-F238E27FC236}">
                    <a16:creationId xmlns:a16="http://schemas.microsoft.com/office/drawing/2014/main" id="{FE238AB1-E029-4326-9B34-C1B4AC174B21}"/>
                  </a:ext>
                </a:extLst>
              </p:cNvPr>
              <p:cNvSpPr/>
              <p:nvPr/>
            </p:nvSpPr>
            <p:spPr>
              <a:xfrm>
                <a:off x="4379078" y="3314453"/>
                <a:ext cx="20178" cy="30256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333" extrusionOk="0">
                    <a:moveTo>
                      <a:pt x="445" y="0"/>
                    </a:moveTo>
                    <a:cubicBezTo>
                      <a:pt x="196" y="0"/>
                      <a:pt x="0" y="200"/>
                      <a:pt x="0" y="444"/>
                    </a:cubicBezTo>
                    <a:lnTo>
                      <a:pt x="0" y="888"/>
                    </a:lnTo>
                    <a:cubicBezTo>
                      <a:pt x="0" y="1133"/>
                      <a:pt x="196" y="1332"/>
                      <a:pt x="445" y="1332"/>
                    </a:cubicBezTo>
                    <a:cubicBezTo>
                      <a:pt x="689" y="1332"/>
                      <a:pt x="889" y="1133"/>
                      <a:pt x="889" y="888"/>
                    </a:cubicBezTo>
                    <a:lnTo>
                      <a:pt x="889" y="444"/>
                    </a:lnTo>
                    <a:cubicBezTo>
                      <a:pt x="889" y="200"/>
                      <a:pt x="689" y="0"/>
                      <a:pt x="4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588;p57">
                <a:extLst>
                  <a:ext uri="{FF2B5EF4-FFF2-40B4-BE49-F238E27FC236}">
                    <a16:creationId xmlns:a16="http://schemas.microsoft.com/office/drawing/2014/main" id="{64AE9365-3F2A-43A2-B3BF-F34C9F96334E}"/>
                  </a:ext>
                </a:extLst>
              </p:cNvPr>
              <p:cNvSpPr/>
              <p:nvPr/>
            </p:nvSpPr>
            <p:spPr>
              <a:xfrm>
                <a:off x="4306809" y="3142360"/>
                <a:ext cx="22289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0" extrusionOk="0">
                    <a:moveTo>
                      <a:pt x="490" y="0"/>
                    </a:moveTo>
                    <a:cubicBezTo>
                      <a:pt x="381" y="0"/>
                      <a:pt x="272" y="41"/>
                      <a:pt x="187" y="122"/>
                    </a:cubicBezTo>
                    <a:cubicBezTo>
                      <a:pt x="5" y="286"/>
                      <a:pt x="0" y="570"/>
                      <a:pt x="165" y="748"/>
                    </a:cubicBezTo>
                    <a:cubicBezTo>
                      <a:pt x="254" y="845"/>
                      <a:pt x="373" y="890"/>
                      <a:pt x="489" y="890"/>
                    </a:cubicBezTo>
                    <a:cubicBezTo>
                      <a:pt x="600" y="890"/>
                      <a:pt x="706" y="850"/>
                      <a:pt x="795" y="770"/>
                    </a:cubicBezTo>
                    <a:cubicBezTo>
                      <a:pt x="973" y="606"/>
                      <a:pt x="982" y="321"/>
                      <a:pt x="817" y="144"/>
                    </a:cubicBezTo>
                    <a:lnTo>
                      <a:pt x="813" y="139"/>
                    </a:lnTo>
                    <a:cubicBezTo>
                      <a:pt x="725" y="47"/>
                      <a:pt x="608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589;p57">
                <a:extLst>
                  <a:ext uri="{FF2B5EF4-FFF2-40B4-BE49-F238E27FC236}">
                    <a16:creationId xmlns:a16="http://schemas.microsoft.com/office/drawing/2014/main" id="{46BC6502-A374-4C6D-9429-922C3468EBFE}"/>
                  </a:ext>
                </a:extLst>
              </p:cNvPr>
              <p:cNvSpPr/>
              <p:nvPr/>
            </p:nvSpPr>
            <p:spPr>
              <a:xfrm>
                <a:off x="4449327" y="3284901"/>
                <a:ext cx="22312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90" extrusionOk="0">
                    <a:moveTo>
                      <a:pt x="490" y="0"/>
                    </a:moveTo>
                    <a:cubicBezTo>
                      <a:pt x="371" y="0"/>
                      <a:pt x="253" y="48"/>
                      <a:pt x="165" y="143"/>
                    </a:cubicBezTo>
                    <a:cubicBezTo>
                      <a:pt x="1" y="321"/>
                      <a:pt x="10" y="605"/>
                      <a:pt x="187" y="769"/>
                    </a:cubicBezTo>
                    <a:cubicBezTo>
                      <a:pt x="276" y="849"/>
                      <a:pt x="383" y="889"/>
                      <a:pt x="494" y="889"/>
                    </a:cubicBezTo>
                    <a:cubicBezTo>
                      <a:pt x="609" y="889"/>
                      <a:pt x="729" y="845"/>
                      <a:pt x="818" y="751"/>
                    </a:cubicBezTo>
                    <a:cubicBezTo>
                      <a:pt x="982" y="574"/>
                      <a:pt x="973" y="290"/>
                      <a:pt x="796" y="121"/>
                    </a:cubicBezTo>
                    <a:lnTo>
                      <a:pt x="791" y="121"/>
                    </a:lnTo>
                    <a:cubicBezTo>
                      <a:pt x="706" y="40"/>
                      <a:pt x="598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590;p57">
                <a:extLst>
                  <a:ext uri="{FF2B5EF4-FFF2-40B4-BE49-F238E27FC236}">
                    <a16:creationId xmlns:a16="http://schemas.microsoft.com/office/drawing/2014/main" id="{F619D006-952F-4968-929F-78B4C14999B2}"/>
                  </a:ext>
                </a:extLst>
              </p:cNvPr>
              <p:cNvSpPr/>
              <p:nvPr/>
            </p:nvSpPr>
            <p:spPr>
              <a:xfrm>
                <a:off x="4449236" y="3142360"/>
                <a:ext cx="22402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90" extrusionOk="0">
                    <a:moveTo>
                      <a:pt x="495" y="0"/>
                    </a:moveTo>
                    <a:cubicBezTo>
                      <a:pt x="386" y="0"/>
                      <a:pt x="277" y="41"/>
                      <a:pt x="191" y="122"/>
                    </a:cubicBezTo>
                    <a:cubicBezTo>
                      <a:pt x="9" y="290"/>
                      <a:pt x="0" y="570"/>
                      <a:pt x="169" y="752"/>
                    </a:cubicBezTo>
                    <a:cubicBezTo>
                      <a:pt x="258" y="845"/>
                      <a:pt x="373" y="890"/>
                      <a:pt x="493" y="890"/>
                    </a:cubicBezTo>
                    <a:cubicBezTo>
                      <a:pt x="600" y="890"/>
                      <a:pt x="711" y="850"/>
                      <a:pt x="795" y="770"/>
                    </a:cubicBezTo>
                    <a:lnTo>
                      <a:pt x="800" y="766"/>
                    </a:lnTo>
                    <a:cubicBezTo>
                      <a:pt x="977" y="601"/>
                      <a:pt x="986" y="321"/>
                      <a:pt x="817" y="139"/>
                    </a:cubicBezTo>
                    <a:cubicBezTo>
                      <a:pt x="730" y="47"/>
                      <a:pt x="612" y="0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591;p57">
                <a:extLst>
                  <a:ext uri="{FF2B5EF4-FFF2-40B4-BE49-F238E27FC236}">
                    <a16:creationId xmlns:a16="http://schemas.microsoft.com/office/drawing/2014/main" id="{06317B1A-CD40-4A2D-A8F6-2E81CC51AA3F}"/>
                  </a:ext>
                </a:extLst>
              </p:cNvPr>
              <p:cNvSpPr/>
              <p:nvPr/>
            </p:nvSpPr>
            <p:spPr>
              <a:xfrm>
                <a:off x="4306695" y="3284923"/>
                <a:ext cx="22402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89" extrusionOk="0">
                    <a:moveTo>
                      <a:pt x="495" y="1"/>
                    </a:moveTo>
                    <a:cubicBezTo>
                      <a:pt x="376" y="1"/>
                      <a:pt x="256" y="49"/>
                      <a:pt x="170" y="142"/>
                    </a:cubicBezTo>
                    <a:cubicBezTo>
                      <a:pt x="1" y="320"/>
                      <a:pt x="10" y="604"/>
                      <a:pt x="192" y="768"/>
                    </a:cubicBezTo>
                    <a:cubicBezTo>
                      <a:pt x="276" y="848"/>
                      <a:pt x="383" y="888"/>
                      <a:pt x="494" y="888"/>
                    </a:cubicBezTo>
                    <a:cubicBezTo>
                      <a:pt x="609" y="888"/>
                      <a:pt x="729" y="844"/>
                      <a:pt x="818" y="750"/>
                    </a:cubicBezTo>
                    <a:lnTo>
                      <a:pt x="822" y="746"/>
                    </a:lnTo>
                    <a:cubicBezTo>
                      <a:pt x="987" y="568"/>
                      <a:pt x="978" y="289"/>
                      <a:pt x="796" y="120"/>
                    </a:cubicBezTo>
                    <a:cubicBezTo>
                      <a:pt x="712" y="40"/>
                      <a:pt x="603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592;p57">
                <a:extLst>
                  <a:ext uri="{FF2B5EF4-FFF2-40B4-BE49-F238E27FC236}">
                    <a16:creationId xmlns:a16="http://schemas.microsoft.com/office/drawing/2014/main" id="{D8FBF679-41F9-4FA0-80F9-4D1C14E4F4EA}"/>
                  </a:ext>
                </a:extLst>
              </p:cNvPr>
              <p:cNvSpPr/>
              <p:nvPr/>
            </p:nvSpPr>
            <p:spPr>
              <a:xfrm>
                <a:off x="4237967" y="3405175"/>
                <a:ext cx="645108" cy="171366"/>
              </a:xfrm>
              <a:custGeom>
                <a:avLst/>
                <a:gdLst/>
                <a:ahLst/>
                <a:cxnLst/>
                <a:rect l="l" t="t" r="r" b="b"/>
                <a:pathLst>
                  <a:path w="28422" h="7550" extrusionOk="0">
                    <a:moveTo>
                      <a:pt x="5147" y="0"/>
                    </a:moveTo>
                    <a:cubicBezTo>
                      <a:pt x="4643" y="0"/>
                      <a:pt x="4163" y="288"/>
                      <a:pt x="3939" y="772"/>
                    </a:cubicBezTo>
                    <a:lnTo>
                      <a:pt x="3970" y="1261"/>
                    </a:lnTo>
                    <a:lnTo>
                      <a:pt x="3602" y="1594"/>
                    </a:lnTo>
                    <a:lnTo>
                      <a:pt x="1515" y="6661"/>
                    </a:lnTo>
                    <a:lnTo>
                      <a:pt x="444" y="6661"/>
                    </a:lnTo>
                    <a:cubicBezTo>
                      <a:pt x="196" y="6661"/>
                      <a:pt x="0" y="6861"/>
                      <a:pt x="0" y="7105"/>
                    </a:cubicBezTo>
                    <a:cubicBezTo>
                      <a:pt x="0" y="7349"/>
                      <a:pt x="196" y="7549"/>
                      <a:pt x="444" y="7549"/>
                    </a:cubicBezTo>
                    <a:lnTo>
                      <a:pt x="27977" y="7549"/>
                    </a:lnTo>
                    <a:cubicBezTo>
                      <a:pt x="28221" y="7549"/>
                      <a:pt x="28421" y="7349"/>
                      <a:pt x="28421" y="7105"/>
                    </a:cubicBezTo>
                    <a:cubicBezTo>
                      <a:pt x="28421" y="6861"/>
                      <a:pt x="28221" y="6661"/>
                      <a:pt x="27977" y="6661"/>
                    </a:cubicBezTo>
                    <a:lnTo>
                      <a:pt x="5498" y="6661"/>
                    </a:lnTo>
                    <a:cubicBezTo>
                      <a:pt x="4232" y="6661"/>
                      <a:pt x="3375" y="5378"/>
                      <a:pt x="3855" y="4210"/>
                    </a:cubicBezTo>
                    <a:lnTo>
                      <a:pt x="5560" y="66"/>
                    </a:lnTo>
                    <a:cubicBezTo>
                      <a:pt x="5424" y="22"/>
                      <a:pt x="5285" y="0"/>
                      <a:pt x="5147" y="0"/>
                    </a:cubicBezTo>
                    <a:close/>
                  </a:path>
                </a:pathLst>
              </a:custGeom>
              <a:solidFill>
                <a:srgbClr val="A7A8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593;p57">
                <a:extLst>
                  <a:ext uri="{FF2B5EF4-FFF2-40B4-BE49-F238E27FC236}">
                    <a16:creationId xmlns:a16="http://schemas.microsoft.com/office/drawing/2014/main" id="{88FE1CA1-492F-49C2-BA2A-DDABF39F1FBD}"/>
                  </a:ext>
                </a:extLst>
              </p:cNvPr>
              <p:cNvSpPr/>
              <p:nvPr/>
            </p:nvSpPr>
            <p:spPr>
              <a:xfrm>
                <a:off x="4341990" y="3434091"/>
                <a:ext cx="29756" cy="24513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80" extrusionOk="0">
                    <a:moveTo>
                      <a:pt x="480" y="0"/>
                    </a:moveTo>
                    <a:lnTo>
                      <a:pt x="0" y="236"/>
                    </a:lnTo>
                    <a:lnTo>
                      <a:pt x="142" y="822"/>
                    </a:lnTo>
                    <a:lnTo>
                      <a:pt x="622" y="1039"/>
                    </a:lnTo>
                    <a:cubicBezTo>
                      <a:pt x="684" y="1066"/>
                      <a:pt x="746" y="1079"/>
                      <a:pt x="804" y="1079"/>
                    </a:cubicBezTo>
                    <a:cubicBezTo>
                      <a:pt x="973" y="1079"/>
                      <a:pt x="1137" y="982"/>
                      <a:pt x="1208" y="813"/>
                    </a:cubicBezTo>
                    <a:cubicBezTo>
                      <a:pt x="1310" y="591"/>
                      <a:pt x="1208" y="329"/>
                      <a:pt x="986" y="227"/>
                    </a:cubicBez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594;p57">
                <a:extLst>
                  <a:ext uri="{FF2B5EF4-FFF2-40B4-BE49-F238E27FC236}">
                    <a16:creationId xmlns:a16="http://schemas.microsoft.com/office/drawing/2014/main" id="{2AC2B099-98AB-44FA-9B90-CDA378080465}"/>
                  </a:ext>
                </a:extLst>
              </p:cNvPr>
              <p:cNvSpPr/>
              <p:nvPr/>
            </p:nvSpPr>
            <p:spPr>
              <a:xfrm>
                <a:off x="4319701" y="3422697"/>
                <a:ext cx="33184" cy="30051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324" extrusionOk="0">
                    <a:moveTo>
                      <a:pt x="338" y="0"/>
                    </a:moveTo>
                    <a:cubicBezTo>
                      <a:pt x="329" y="18"/>
                      <a:pt x="325" y="36"/>
                      <a:pt x="316" y="54"/>
                    </a:cubicBezTo>
                    <a:lnTo>
                      <a:pt x="1" y="822"/>
                    </a:lnTo>
                    <a:lnTo>
                      <a:pt x="1124" y="1324"/>
                    </a:lnTo>
                    <a:lnTo>
                      <a:pt x="1462" y="50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595;p57">
                <a:extLst>
                  <a:ext uri="{FF2B5EF4-FFF2-40B4-BE49-F238E27FC236}">
                    <a16:creationId xmlns:a16="http://schemas.microsoft.com/office/drawing/2014/main" id="{D95E99EE-7ABB-43C4-88F8-360D1570ACB5}"/>
                  </a:ext>
                </a:extLst>
              </p:cNvPr>
              <p:cNvSpPr/>
              <p:nvPr/>
            </p:nvSpPr>
            <p:spPr>
              <a:xfrm>
                <a:off x="4550421" y="3102776"/>
                <a:ext cx="20178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1" y="1"/>
                    </a:moveTo>
                    <a:lnTo>
                      <a:pt x="1" y="889"/>
                    </a:lnTo>
                    <a:lnTo>
                      <a:pt x="889" y="889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596;p57">
                <a:extLst>
                  <a:ext uri="{FF2B5EF4-FFF2-40B4-BE49-F238E27FC236}">
                    <a16:creationId xmlns:a16="http://schemas.microsoft.com/office/drawing/2014/main" id="{02609A28-6769-4A4B-9816-29798AF4446E}"/>
                  </a:ext>
                </a:extLst>
              </p:cNvPr>
              <p:cNvSpPr/>
              <p:nvPr/>
            </p:nvSpPr>
            <p:spPr>
              <a:xfrm>
                <a:off x="4550421" y="3163242"/>
                <a:ext cx="20178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90" extrusionOk="0">
                    <a:moveTo>
                      <a:pt x="1" y="1"/>
                    </a:moveTo>
                    <a:lnTo>
                      <a:pt x="1" y="889"/>
                    </a:lnTo>
                    <a:lnTo>
                      <a:pt x="889" y="889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597;p57">
                <a:extLst>
                  <a:ext uri="{FF2B5EF4-FFF2-40B4-BE49-F238E27FC236}">
                    <a16:creationId xmlns:a16="http://schemas.microsoft.com/office/drawing/2014/main" id="{59B52F28-A14C-40F7-B107-DE014252B335}"/>
                  </a:ext>
                </a:extLst>
              </p:cNvPr>
              <p:cNvSpPr/>
              <p:nvPr/>
            </p:nvSpPr>
            <p:spPr>
              <a:xfrm>
                <a:off x="4334931" y="3163242"/>
                <a:ext cx="114713" cy="115349"/>
              </a:xfrm>
              <a:custGeom>
                <a:avLst/>
                <a:gdLst/>
                <a:ahLst/>
                <a:cxnLst/>
                <a:rect l="l" t="t" r="r" b="b"/>
                <a:pathLst>
                  <a:path w="5054" h="5082" extrusionOk="0">
                    <a:moveTo>
                      <a:pt x="2390" y="1"/>
                    </a:moveTo>
                    <a:cubicBezTo>
                      <a:pt x="1879" y="1"/>
                      <a:pt x="1404" y="143"/>
                      <a:pt x="1000" y="392"/>
                    </a:cubicBezTo>
                    <a:cubicBezTo>
                      <a:pt x="236" y="858"/>
                      <a:pt x="0" y="1702"/>
                      <a:pt x="0" y="2665"/>
                    </a:cubicBezTo>
                    <a:cubicBezTo>
                      <a:pt x="0" y="4135"/>
                      <a:pt x="915" y="5081"/>
                      <a:pt x="2390" y="5081"/>
                    </a:cubicBezTo>
                    <a:cubicBezTo>
                      <a:pt x="3353" y="5081"/>
                      <a:pt x="4197" y="4819"/>
                      <a:pt x="4663" y="4051"/>
                    </a:cubicBezTo>
                    <a:cubicBezTo>
                      <a:pt x="4912" y="3647"/>
                      <a:pt x="5054" y="3172"/>
                      <a:pt x="5054" y="2665"/>
                    </a:cubicBezTo>
                    <a:cubicBezTo>
                      <a:pt x="5054" y="1196"/>
                      <a:pt x="3859" y="1"/>
                      <a:pt x="23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598;p57">
                <a:extLst>
                  <a:ext uri="{FF2B5EF4-FFF2-40B4-BE49-F238E27FC236}">
                    <a16:creationId xmlns:a16="http://schemas.microsoft.com/office/drawing/2014/main" id="{97AC07DF-97A5-4B09-87DA-B35398206950}"/>
                  </a:ext>
                </a:extLst>
              </p:cNvPr>
              <p:cNvSpPr/>
              <p:nvPr/>
            </p:nvSpPr>
            <p:spPr>
              <a:xfrm>
                <a:off x="4328689" y="3172117"/>
                <a:ext cx="112103" cy="112103"/>
              </a:xfrm>
              <a:custGeom>
                <a:avLst/>
                <a:gdLst/>
                <a:ahLst/>
                <a:cxnLst/>
                <a:rect l="l" t="t" r="r" b="b"/>
                <a:pathLst>
                  <a:path w="4939" h="4939" extrusionOk="0">
                    <a:moveTo>
                      <a:pt x="1275" y="1"/>
                    </a:moveTo>
                    <a:cubicBezTo>
                      <a:pt x="511" y="467"/>
                      <a:pt x="0" y="1311"/>
                      <a:pt x="0" y="2274"/>
                    </a:cubicBezTo>
                    <a:cubicBezTo>
                      <a:pt x="0" y="3744"/>
                      <a:pt x="1190" y="4939"/>
                      <a:pt x="2665" y="4939"/>
                    </a:cubicBezTo>
                    <a:cubicBezTo>
                      <a:pt x="3628" y="4939"/>
                      <a:pt x="4472" y="4428"/>
                      <a:pt x="4938" y="3660"/>
                    </a:cubicBezTo>
                    <a:lnTo>
                      <a:pt x="4938" y="3660"/>
                    </a:lnTo>
                    <a:cubicBezTo>
                      <a:pt x="4534" y="3909"/>
                      <a:pt x="4059" y="4051"/>
                      <a:pt x="3553" y="4051"/>
                    </a:cubicBezTo>
                    <a:cubicBezTo>
                      <a:pt x="2078" y="4051"/>
                      <a:pt x="888" y="2856"/>
                      <a:pt x="888" y="1386"/>
                    </a:cubicBezTo>
                    <a:cubicBezTo>
                      <a:pt x="888" y="876"/>
                      <a:pt x="1030" y="405"/>
                      <a:pt x="1275" y="1"/>
                    </a:cubicBezTo>
                    <a:close/>
                  </a:path>
                </a:pathLst>
              </a:custGeom>
              <a:solidFill>
                <a:srgbClr val="BEA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" name="Google Shape;1599;p57">
            <a:extLst>
              <a:ext uri="{FF2B5EF4-FFF2-40B4-BE49-F238E27FC236}">
                <a16:creationId xmlns:a16="http://schemas.microsoft.com/office/drawing/2014/main" id="{1D54E4E2-017C-4E67-8047-A828A145E20A}"/>
              </a:ext>
            </a:extLst>
          </p:cNvPr>
          <p:cNvGrpSpPr/>
          <p:nvPr/>
        </p:nvGrpSpPr>
        <p:grpSpPr>
          <a:xfrm>
            <a:off x="320473" y="234396"/>
            <a:ext cx="671541" cy="587676"/>
            <a:chOff x="1835999" y="1212457"/>
            <a:chExt cx="671541" cy="587676"/>
          </a:xfrm>
        </p:grpSpPr>
        <p:sp>
          <p:nvSpPr>
            <p:cNvPr id="137" name="Google Shape;1600;p57">
              <a:extLst>
                <a:ext uri="{FF2B5EF4-FFF2-40B4-BE49-F238E27FC236}">
                  <a16:creationId xmlns:a16="http://schemas.microsoft.com/office/drawing/2014/main" id="{0BC383BF-2F26-4C71-BBD9-FE739AAD9D45}"/>
                </a:ext>
              </a:extLst>
            </p:cNvPr>
            <p:cNvSpPr/>
            <p:nvPr/>
          </p:nvSpPr>
          <p:spPr>
            <a:xfrm>
              <a:off x="1914881" y="1287433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1;p57">
              <a:extLst>
                <a:ext uri="{FF2B5EF4-FFF2-40B4-BE49-F238E27FC236}">
                  <a16:creationId xmlns:a16="http://schemas.microsoft.com/office/drawing/2014/main" id="{C247BB76-1948-465B-81DD-F41BB587C586}"/>
                </a:ext>
              </a:extLst>
            </p:cNvPr>
            <p:cNvSpPr/>
            <p:nvPr/>
          </p:nvSpPr>
          <p:spPr>
            <a:xfrm>
              <a:off x="1925616" y="1212457"/>
              <a:ext cx="141245" cy="143891"/>
            </a:xfrm>
            <a:custGeom>
              <a:avLst/>
              <a:gdLst/>
              <a:ahLst/>
              <a:cxnLst/>
              <a:rect l="l" t="t" r="r" b="b"/>
              <a:pathLst>
                <a:path w="5978" h="6090" extrusionOk="0">
                  <a:moveTo>
                    <a:pt x="2869" y="1"/>
                  </a:moveTo>
                  <a:cubicBezTo>
                    <a:pt x="2296" y="1"/>
                    <a:pt x="1759" y="156"/>
                    <a:pt x="1297" y="427"/>
                  </a:cubicBezTo>
                  <a:cubicBezTo>
                    <a:pt x="378" y="969"/>
                    <a:pt x="0" y="1964"/>
                    <a:pt x="0" y="3109"/>
                  </a:cubicBezTo>
                  <a:cubicBezTo>
                    <a:pt x="0" y="4823"/>
                    <a:pt x="1150" y="6089"/>
                    <a:pt x="2869" y="6089"/>
                  </a:cubicBezTo>
                  <a:cubicBezTo>
                    <a:pt x="4010" y="6089"/>
                    <a:pt x="5009" y="5601"/>
                    <a:pt x="5551" y="4681"/>
                  </a:cubicBezTo>
                  <a:cubicBezTo>
                    <a:pt x="5822" y="4220"/>
                    <a:pt x="5977" y="3682"/>
                    <a:pt x="5977" y="3109"/>
                  </a:cubicBezTo>
                  <a:cubicBezTo>
                    <a:pt x="5977" y="1391"/>
                    <a:pt x="4583" y="1"/>
                    <a:pt x="2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2;p57">
              <a:extLst>
                <a:ext uri="{FF2B5EF4-FFF2-40B4-BE49-F238E27FC236}">
                  <a16:creationId xmlns:a16="http://schemas.microsoft.com/office/drawing/2014/main" id="{C1A5CDD7-5F50-415C-B467-484CA69A47D3}"/>
                </a:ext>
              </a:extLst>
            </p:cNvPr>
            <p:cNvSpPr/>
            <p:nvPr/>
          </p:nvSpPr>
          <p:spPr>
            <a:xfrm>
              <a:off x="1919946" y="1222546"/>
              <a:ext cx="136850" cy="136827"/>
            </a:xfrm>
            <a:custGeom>
              <a:avLst/>
              <a:gdLst/>
              <a:ahLst/>
              <a:cxnLst/>
              <a:rect l="l" t="t" r="r" b="b"/>
              <a:pathLst>
                <a:path w="5792" h="5791" extrusionOk="0">
                  <a:moveTo>
                    <a:pt x="1537" y="0"/>
                  </a:moveTo>
                  <a:lnTo>
                    <a:pt x="1537" y="0"/>
                  </a:lnTo>
                  <a:cubicBezTo>
                    <a:pt x="618" y="542"/>
                    <a:pt x="0" y="1541"/>
                    <a:pt x="0" y="2682"/>
                  </a:cubicBezTo>
                  <a:cubicBezTo>
                    <a:pt x="0" y="4401"/>
                    <a:pt x="1390" y="5791"/>
                    <a:pt x="3109" y="5791"/>
                  </a:cubicBezTo>
                  <a:cubicBezTo>
                    <a:pt x="4250" y="5791"/>
                    <a:pt x="5249" y="5174"/>
                    <a:pt x="5791" y="4254"/>
                  </a:cubicBezTo>
                  <a:lnTo>
                    <a:pt x="5791" y="4254"/>
                  </a:lnTo>
                  <a:cubicBezTo>
                    <a:pt x="5329" y="4525"/>
                    <a:pt x="4792" y="4681"/>
                    <a:pt x="4219" y="4681"/>
                  </a:cubicBezTo>
                  <a:cubicBezTo>
                    <a:pt x="2501" y="4681"/>
                    <a:pt x="1111" y="3291"/>
                    <a:pt x="1111" y="1572"/>
                  </a:cubicBezTo>
                  <a:cubicBezTo>
                    <a:pt x="1111" y="999"/>
                    <a:pt x="1266" y="462"/>
                    <a:pt x="1537" y="0"/>
                  </a:cubicBez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3;p57">
              <a:extLst>
                <a:ext uri="{FF2B5EF4-FFF2-40B4-BE49-F238E27FC236}">
                  <a16:creationId xmlns:a16="http://schemas.microsoft.com/office/drawing/2014/main" id="{E1BEE869-5272-49A7-B2F4-F81E0822EBA5}"/>
                </a:ext>
              </a:extLst>
            </p:cNvPr>
            <p:cNvSpPr/>
            <p:nvPr/>
          </p:nvSpPr>
          <p:spPr>
            <a:xfrm>
              <a:off x="2045854" y="1489979"/>
              <a:ext cx="440700" cy="215648"/>
            </a:xfrm>
            <a:custGeom>
              <a:avLst/>
              <a:gdLst/>
              <a:ahLst/>
              <a:cxnLst/>
              <a:rect l="l" t="t" r="r" b="b"/>
              <a:pathLst>
                <a:path w="18652" h="9127" extrusionOk="0">
                  <a:moveTo>
                    <a:pt x="12880" y="1"/>
                  </a:moveTo>
                  <a:cubicBezTo>
                    <a:pt x="12608" y="1"/>
                    <a:pt x="12332" y="84"/>
                    <a:pt x="12093" y="258"/>
                  </a:cubicBezTo>
                  <a:lnTo>
                    <a:pt x="0" y="9126"/>
                  </a:lnTo>
                  <a:lnTo>
                    <a:pt x="18652" y="9126"/>
                  </a:lnTo>
                  <a:lnTo>
                    <a:pt x="14051" y="693"/>
                  </a:lnTo>
                  <a:cubicBezTo>
                    <a:pt x="13806" y="247"/>
                    <a:pt x="13349" y="1"/>
                    <a:pt x="12880" y="1"/>
                  </a:cubicBezTo>
                  <a:close/>
                </a:path>
              </a:pathLst>
            </a:custGeom>
            <a:solidFill>
              <a:srgbClr val="BF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4;p57">
              <a:extLst>
                <a:ext uri="{FF2B5EF4-FFF2-40B4-BE49-F238E27FC236}">
                  <a16:creationId xmlns:a16="http://schemas.microsoft.com/office/drawing/2014/main" id="{B5429617-3F20-4A68-BB15-A0C1ECBE08B7}"/>
                </a:ext>
              </a:extLst>
            </p:cNvPr>
            <p:cNvSpPr/>
            <p:nvPr/>
          </p:nvSpPr>
          <p:spPr>
            <a:xfrm>
              <a:off x="1873141" y="1435944"/>
              <a:ext cx="508487" cy="269684"/>
            </a:xfrm>
            <a:custGeom>
              <a:avLst/>
              <a:gdLst/>
              <a:ahLst/>
              <a:cxnLst/>
              <a:rect l="l" t="t" r="r" b="b"/>
              <a:pathLst>
                <a:path w="21521" h="11414" extrusionOk="0">
                  <a:moveTo>
                    <a:pt x="9291" y="1"/>
                  </a:moveTo>
                  <a:lnTo>
                    <a:pt x="7999" y="214"/>
                  </a:lnTo>
                  <a:lnTo>
                    <a:pt x="1" y="11413"/>
                  </a:lnTo>
                  <a:lnTo>
                    <a:pt x="21521" y="11413"/>
                  </a:lnTo>
                  <a:lnTo>
                    <a:pt x="9309" y="14"/>
                  </a:lnTo>
                  <a:cubicBezTo>
                    <a:pt x="9300" y="9"/>
                    <a:pt x="9295" y="5"/>
                    <a:pt x="9291" y="1"/>
                  </a:cubicBezTo>
                  <a:close/>
                </a:path>
              </a:pathLst>
            </a:custGeom>
            <a:solidFill>
              <a:srgbClr val="BF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5;p57">
              <a:extLst>
                <a:ext uri="{FF2B5EF4-FFF2-40B4-BE49-F238E27FC236}">
                  <a16:creationId xmlns:a16="http://schemas.microsoft.com/office/drawing/2014/main" id="{43DF0EC8-CAB7-4F3B-8EF6-40720CB3F6FA}"/>
                </a:ext>
              </a:extLst>
            </p:cNvPr>
            <p:cNvSpPr/>
            <p:nvPr/>
          </p:nvSpPr>
          <p:spPr>
            <a:xfrm>
              <a:off x="1856980" y="1427817"/>
              <a:ext cx="524649" cy="277812"/>
            </a:xfrm>
            <a:custGeom>
              <a:avLst/>
              <a:gdLst/>
              <a:ahLst/>
              <a:cxnLst/>
              <a:rect l="l" t="t" r="r" b="b"/>
              <a:pathLst>
                <a:path w="22205" h="11758" extrusionOk="0">
                  <a:moveTo>
                    <a:pt x="9082" y="1"/>
                  </a:moveTo>
                  <a:cubicBezTo>
                    <a:pt x="8669" y="1"/>
                    <a:pt x="8260" y="191"/>
                    <a:pt x="7999" y="558"/>
                  </a:cubicBezTo>
                  <a:lnTo>
                    <a:pt x="1" y="11757"/>
                  </a:lnTo>
                  <a:lnTo>
                    <a:pt x="22205" y="11757"/>
                  </a:lnTo>
                  <a:lnTo>
                    <a:pt x="19576" y="9302"/>
                  </a:lnTo>
                  <a:lnTo>
                    <a:pt x="5330" y="9302"/>
                  </a:lnTo>
                  <a:lnTo>
                    <a:pt x="9975" y="345"/>
                  </a:lnTo>
                  <a:cubicBezTo>
                    <a:pt x="9718" y="113"/>
                    <a:pt x="9399" y="1"/>
                    <a:pt x="9082" y="1"/>
                  </a:cubicBezTo>
                  <a:close/>
                </a:path>
              </a:pathLst>
            </a:custGeom>
            <a:solidFill>
              <a:srgbClr val="A7A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6;p57">
              <a:extLst>
                <a:ext uri="{FF2B5EF4-FFF2-40B4-BE49-F238E27FC236}">
                  <a16:creationId xmlns:a16="http://schemas.microsoft.com/office/drawing/2014/main" id="{BAAB2BDF-8455-4ABE-A592-574F55475098}"/>
                </a:ext>
              </a:extLst>
            </p:cNvPr>
            <p:cNvSpPr/>
            <p:nvPr/>
          </p:nvSpPr>
          <p:spPr>
            <a:xfrm>
              <a:off x="2171762" y="1495744"/>
              <a:ext cx="209859" cy="209883"/>
            </a:xfrm>
            <a:custGeom>
              <a:avLst/>
              <a:gdLst/>
              <a:ahLst/>
              <a:cxnLst/>
              <a:rect l="l" t="t" r="r" b="b"/>
              <a:pathLst>
                <a:path w="8882" h="8883" extrusionOk="0">
                  <a:moveTo>
                    <a:pt x="0" y="1"/>
                  </a:moveTo>
                  <a:lnTo>
                    <a:pt x="0" y="6453"/>
                  </a:lnTo>
                  <a:cubicBezTo>
                    <a:pt x="2207" y="6453"/>
                    <a:pt x="4108" y="7657"/>
                    <a:pt x="4108" y="8882"/>
                  </a:cubicBezTo>
                  <a:lnTo>
                    <a:pt x="4885" y="8882"/>
                  </a:lnTo>
                  <a:cubicBezTo>
                    <a:pt x="4885" y="7901"/>
                    <a:pt x="5578" y="7106"/>
                    <a:pt x="6439" y="7106"/>
                  </a:cubicBezTo>
                  <a:cubicBezTo>
                    <a:pt x="7296" y="7106"/>
                    <a:pt x="7994" y="7901"/>
                    <a:pt x="7994" y="8882"/>
                  </a:cubicBezTo>
                  <a:lnTo>
                    <a:pt x="8882" y="8882"/>
                  </a:lnTo>
                  <a:cubicBezTo>
                    <a:pt x="8882" y="7444"/>
                    <a:pt x="8540" y="6089"/>
                    <a:pt x="7931" y="488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7;p57">
              <a:extLst>
                <a:ext uri="{FF2B5EF4-FFF2-40B4-BE49-F238E27FC236}">
                  <a16:creationId xmlns:a16="http://schemas.microsoft.com/office/drawing/2014/main" id="{710E6A18-2B52-4C27-BB37-C7492C1D9157}"/>
                </a:ext>
              </a:extLst>
            </p:cNvPr>
            <p:cNvSpPr/>
            <p:nvPr/>
          </p:nvSpPr>
          <p:spPr>
            <a:xfrm>
              <a:off x="1961907" y="1495744"/>
              <a:ext cx="209883" cy="209883"/>
            </a:xfrm>
            <a:custGeom>
              <a:avLst/>
              <a:gdLst/>
              <a:ahLst/>
              <a:cxnLst/>
              <a:rect l="l" t="t" r="r" b="b"/>
              <a:pathLst>
                <a:path w="8883" h="8883" extrusionOk="0">
                  <a:moveTo>
                    <a:pt x="8882" y="1"/>
                  </a:moveTo>
                  <a:lnTo>
                    <a:pt x="947" y="4886"/>
                  </a:lnTo>
                  <a:cubicBezTo>
                    <a:pt x="343" y="6089"/>
                    <a:pt x="1" y="7444"/>
                    <a:pt x="1" y="8882"/>
                  </a:cubicBezTo>
                  <a:lnTo>
                    <a:pt x="889" y="8882"/>
                  </a:lnTo>
                  <a:cubicBezTo>
                    <a:pt x="889" y="7901"/>
                    <a:pt x="1582" y="7106"/>
                    <a:pt x="2443" y="7106"/>
                  </a:cubicBezTo>
                  <a:cubicBezTo>
                    <a:pt x="3300" y="7106"/>
                    <a:pt x="3997" y="7901"/>
                    <a:pt x="3997" y="8882"/>
                  </a:cubicBezTo>
                  <a:lnTo>
                    <a:pt x="4704" y="8882"/>
                  </a:lnTo>
                  <a:cubicBezTo>
                    <a:pt x="4704" y="7657"/>
                    <a:pt x="6675" y="6453"/>
                    <a:pt x="8882" y="6453"/>
                  </a:cubicBezTo>
                  <a:lnTo>
                    <a:pt x="8882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8;p57">
              <a:extLst>
                <a:ext uri="{FF2B5EF4-FFF2-40B4-BE49-F238E27FC236}">
                  <a16:creationId xmlns:a16="http://schemas.microsoft.com/office/drawing/2014/main" id="{D545779B-62AC-40B6-984A-0244D332D59F}"/>
                </a:ext>
              </a:extLst>
            </p:cNvPr>
            <p:cNvSpPr/>
            <p:nvPr/>
          </p:nvSpPr>
          <p:spPr>
            <a:xfrm>
              <a:off x="2196948" y="1327875"/>
              <a:ext cx="41773" cy="41986"/>
            </a:xfrm>
            <a:custGeom>
              <a:avLst/>
              <a:gdLst/>
              <a:ahLst/>
              <a:cxnLst/>
              <a:rect l="l" t="t" r="r" b="b"/>
              <a:pathLst>
                <a:path w="1768" h="1777" extrusionOk="0">
                  <a:moveTo>
                    <a:pt x="266" y="1"/>
                  </a:moveTo>
                  <a:lnTo>
                    <a:pt x="0" y="902"/>
                  </a:lnTo>
                  <a:lnTo>
                    <a:pt x="266" y="1777"/>
                  </a:lnTo>
                  <a:lnTo>
                    <a:pt x="1430" y="1777"/>
                  </a:lnTo>
                  <a:cubicBezTo>
                    <a:pt x="1656" y="1777"/>
                    <a:pt x="1767" y="1506"/>
                    <a:pt x="1612" y="1346"/>
                  </a:cubicBezTo>
                  <a:lnTo>
                    <a:pt x="1155" y="889"/>
                  </a:lnTo>
                  <a:lnTo>
                    <a:pt x="1612" y="431"/>
                  </a:lnTo>
                  <a:cubicBezTo>
                    <a:pt x="1767" y="272"/>
                    <a:pt x="1656" y="1"/>
                    <a:pt x="1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9;p57">
              <a:extLst>
                <a:ext uri="{FF2B5EF4-FFF2-40B4-BE49-F238E27FC236}">
                  <a16:creationId xmlns:a16="http://schemas.microsoft.com/office/drawing/2014/main" id="{8661B3F9-5A12-40E4-BF5D-512E986694A9}"/>
                </a:ext>
              </a:extLst>
            </p:cNvPr>
            <p:cNvSpPr/>
            <p:nvPr/>
          </p:nvSpPr>
          <p:spPr>
            <a:xfrm>
              <a:off x="2171762" y="1495744"/>
              <a:ext cx="187413" cy="115444"/>
            </a:xfrm>
            <a:custGeom>
              <a:avLst/>
              <a:gdLst/>
              <a:ahLst/>
              <a:cxnLst/>
              <a:rect l="l" t="t" r="r" b="b"/>
              <a:pathLst>
                <a:path w="7932" h="4886" extrusionOk="0">
                  <a:moveTo>
                    <a:pt x="0" y="1"/>
                  </a:moveTo>
                  <a:cubicBezTo>
                    <a:pt x="1941" y="1"/>
                    <a:pt x="3313" y="1968"/>
                    <a:pt x="4108" y="4886"/>
                  </a:cubicBezTo>
                  <a:lnTo>
                    <a:pt x="7931" y="4886"/>
                  </a:lnTo>
                  <a:cubicBezTo>
                    <a:pt x="6470" y="1990"/>
                    <a:pt x="3464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10;p57">
              <a:extLst>
                <a:ext uri="{FF2B5EF4-FFF2-40B4-BE49-F238E27FC236}">
                  <a16:creationId xmlns:a16="http://schemas.microsoft.com/office/drawing/2014/main" id="{F6323AD0-5D6E-4B74-90A9-68DAE90F262D}"/>
                </a:ext>
              </a:extLst>
            </p:cNvPr>
            <p:cNvSpPr/>
            <p:nvPr/>
          </p:nvSpPr>
          <p:spPr>
            <a:xfrm>
              <a:off x="1984258" y="1495744"/>
              <a:ext cx="187531" cy="115444"/>
            </a:xfrm>
            <a:custGeom>
              <a:avLst/>
              <a:gdLst/>
              <a:ahLst/>
              <a:cxnLst/>
              <a:rect l="l" t="t" r="r" b="b"/>
              <a:pathLst>
                <a:path w="7937" h="4886" extrusionOk="0">
                  <a:moveTo>
                    <a:pt x="7936" y="1"/>
                  </a:moveTo>
                  <a:cubicBezTo>
                    <a:pt x="4468" y="1"/>
                    <a:pt x="1466" y="1990"/>
                    <a:pt x="1" y="4886"/>
                  </a:cubicBezTo>
                  <a:lnTo>
                    <a:pt x="3771" y="4886"/>
                  </a:lnTo>
                  <a:cubicBezTo>
                    <a:pt x="4566" y="1968"/>
                    <a:pt x="5991" y="1"/>
                    <a:pt x="7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1;p57">
              <a:extLst>
                <a:ext uri="{FF2B5EF4-FFF2-40B4-BE49-F238E27FC236}">
                  <a16:creationId xmlns:a16="http://schemas.microsoft.com/office/drawing/2014/main" id="{0D4F5A89-C8B1-48E3-9350-ED0CB2FF48F6}"/>
                </a:ext>
              </a:extLst>
            </p:cNvPr>
            <p:cNvSpPr/>
            <p:nvPr/>
          </p:nvSpPr>
          <p:spPr>
            <a:xfrm>
              <a:off x="2056344" y="1306894"/>
              <a:ext cx="230864" cy="398738"/>
            </a:xfrm>
            <a:custGeom>
              <a:avLst/>
              <a:gdLst/>
              <a:ahLst/>
              <a:cxnLst/>
              <a:rect l="l" t="t" r="r" b="b"/>
              <a:pathLst>
                <a:path w="9771" h="16876" extrusionOk="0">
                  <a:moveTo>
                    <a:pt x="4885" y="0"/>
                  </a:moveTo>
                  <a:cubicBezTo>
                    <a:pt x="4637" y="0"/>
                    <a:pt x="4441" y="200"/>
                    <a:pt x="4441" y="445"/>
                  </a:cubicBezTo>
                  <a:lnTo>
                    <a:pt x="4441" y="889"/>
                  </a:lnTo>
                  <a:lnTo>
                    <a:pt x="4632" y="1741"/>
                  </a:lnTo>
                  <a:lnTo>
                    <a:pt x="4441" y="2665"/>
                  </a:lnTo>
                  <a:lnTo>
                    <a:pt x="4441" y="7363"/>
                  </a:lnTo>
                  <a:cubicBezTo>
                    <a:pt x="4441" y="7719"/>
                    <a:pt x="4228" y="8056"/>
                    <a:pt x="3895" y="8180"/>
                  </a:cubicBezTo>
                  <a:cubicBezTo>
                    <a:pt x="1670" y="9011"/>
                    <a:pt x="0" y="12586"/>
                    <a:pt x="0" y="16875"/>
                  </a:cubicBezTo>
                  <a:lnTo>
                    <a:pt x="889" y="16875"/>
                  </a:lnTo>
                  <a:cubicBezTo>
                    <a:pt x="889" y="15650"/>
                    <a:pt x="2678" y="14655"/>
                    <a:pt x="4885" y="14655"/>
                  </a:cubicBezTo>
                  <a:cubicBezTo>
                    <a:pt x="7092" y="14655"/>
                    <a:pt x="8882" y="15650"/>
                    <a:pt x="8882" y="16875"/>
                  </a:cubicBezTo>
                  <a:lnTo>
                    <a:pt x="9770" y="16875"/>
                  </a:lnTo>
                  <a:cubicBezTo>
                    <a:pt x="9770" y="12590"/>
                    <a:pt x="8096" y="9015"/>
                    <a:pt x="5876" y="8180"/>
                  </a:cubicBezTo>
                  <a:cubicBezTo>
                    <a:pt x="5538" y="8056"/>
                    <a:pt x="5329" y="7723"/>
                    <a:pt x="5329" y="7363"/>
                  </a:cubicBezTo>
                  <a:lnTo>
                    <a:pt x="5329" y="2665"/>
                  </a:lnTo>
                  <a:lnTo>
                    <a:pt x="5138" y="1710"/>
                  </a:lnTo>
                  <a:lnTo>
                    <a:pt x="5329" y="889"/>
                  </a:lnTo>
                  <a:lnTo>
                    <a:pt x="5329" y="445"/>
                  </a:lnTo>
                  <a:cubicBezTo>
                    <a:pt x="5329" y="200"/>
                    <a:pt x="5130" y="0"/>
                    <a:pt x="4885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2;p57">
              <a:extLst>
                <a:ext uri="{FF2B5EF4-FFF2-40B4-BE49-F238E27FC236}">
                  <a16:creationId xmlns:a16="http://schemas.microsoft.com/office/drawing/2014/main" id="{5129BFF6-3556-4BF6-A6CD-137E2D731AAF}"/>
                </a:ext>
              </a:extLst>
            </p:cNvPr>
            <p:cNvSpPr/>
            <p:nvPr/>
          </p:nvSpPr>
          <p:spPr>
            <a:xfrm>
              <a:off x="2091501" y="1516725"/>
              <a:ext cx="160431" cy="94463"/>
            </a:xfrm>
            <a:custGeom>
              <a:avLst/>
              <a:gdLst/>
              <a:ahLst/>
              <a:cxnLst/>
              <a:rect l="l" t="t" r="r" b="b"/>
              <a:pathLst>
                <a:path w="6790" h="3998" extrusionOk="0">
                  <a:moveTo>
                    <a:pt x="3397" y="1"/>
                  </a:moveTo>
                  <a:cubicBezTo>
                    <a:pt x="2012" y="1"/>
                    <a:pt x="768" y="1498"/>
                    <a:pt x="49" y="3709"/>
                  </a:cubicBezTo>
                  <a:cubicBezTo>
                    <a:pt x="0" y="3851"/>
                    <a:pt x="111" y="3998"/>
                    <a:pt x="262" y="3998"/>
                  </a:cubicBezTo>
                  <a:lnTo>
                    <a:pt x="6532" y="3998"/>
                  </a:lnTo>
                  <a:cubicBezTo>
                    <a:pt x="6683" y="3998"/>
                    <a:pt x="6790" y="3851"/>
                    <a:pt x="6741" y="3709"/>
                  </a:cubicBezTo>
                  <a:cubicBezTo>
                    <a:pt x="6022" y="1498"/>
                    <a:pt x="4778" y="1"/>
                    <a:pt x="3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3;p57">
              <a:extLst>
                <a:ext uri="{FF2B5EF4-FFF2-40B4-BE49-F238E27FC236}">
                  <a16:creationId xmlns:a16="http://schemas.microsoft.com/office/drawing/2014/main" id="{E6E68179-6155-4737-BB41-4B95C9D2A3AB}"/>
                </a:ext>
              </a:extLst>
            </p:cNvPr>
            <p:cNvSpPr/>
            <p:nvPr/>
          </p:nvSpPr>
          <p:spPr>
            <a:xfrm>
              <a:off x="1835999" y="1695108"/>
              <a:ext cx="671541" cy="21005"/>
            </a:xfrm>
            <a:custGeom>
              <a:avLst/>
              <a:gdLst/>
              <a:ahLst/>
              <a:cxnLst/>
              <a:rect l="l" t="t" r="r" b="b"/>
              <a:pathLst>
                <a:path w="28422" h="889" extrusionOk="0">
                  <a:moveTo>
                    <a:pt x="445" y="0"/>
                  </a:moveTo>
                  <a:cubicBezTo>
                    <a:pt x="196" y="0"/>
                    <a:pt x="1" y="200"/>
                    <a:pt x="1" y="444"/>
                  </a:cubicBezTo>
                  <a:cubicBezTo>
                    <a:pt x="1" y="689"/>
                    <a:pt x="196" y="888"/>
                    <a:pt x="445" y="888"/>
                  </a:cubicBezTo>
                  <a:lnTo>
                    <a:pt x="27978" y="888"/>
                  </a:lnTo>
                  <a:cubicBezTo>
                    <a:pt x="28222" y="888"/>
                    <a:pt x="28422" y="689"/>
                    <a:pt x="28422" y="444"/>
                  </a:cubicBezTo>
                  <a:cubicBezTo>
                    <a:pt x="28422" y="200"/>
                    <a:pt x="28222" y="0"/>
                    <a:pt x="27978" y="0"/>
                  </a:cubicBezTo>
                  <a:close/>
                </a:path>
              </a:pathLst>
            </a:custGeom>
            <a:solidFill>
              <a:srgbClr val="A7A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4;p57">
              <a:extLst>
                <a:ext uri="{FF2B5EF4-FFF2-40B4-BE49-F238E27FC236}">
                  <a16:creationId xmlns:a16="http://schemas.microsoft.com/office/drawing/2014/main" id="{659ED16C-6E64-4BD7-AB0E-2C94D061386C}"/>
                </a:ext>
              </a:extLst>
            </p:cNvPr>
            <p:cNvSpPr/>
            <p:nvPr/>
          </p:nvSpPr>
          <p:spPr>
            <a:xfrm>
              <a:off x="2182252" y="1327875"/>
              <a:ext cx="21005" cy="41986"/>
            </a:xfrm>
            <a:custGeom>
              <a:avLst/>
              <a:gdLst/>
              <a:ahLst/>
              <a:cxnLst/>
              <a:rect l="l" t="t" r="r" b="b"/>
              <a:pathLst>
                <a:path w="889" h="1777" extrusionOk="0">
                  <a:moveTo>
                    <a:pt x="0" y="1"/>
                  </a:moveTo>
                  <a:lnTo>
                    <a:pt x="0" y="1777"/>
                  </a:lnTo>
                  <a:lnTo>
                    <a:pt x="888" y="1777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5;p57">
              <a:extLst>
                <a:ext uri="{FF2B5EF4-FFF2-40B4-BE49-F238E27FC236}">
                  <a16:creationId xmlns:a16="http://schemas.microsoft.com/office/drawing/2014/main" id="{EDE1861B-ADD8-46D9-9D68-CA93799C48B1}"/>
                </a:ext>
              </a:extLst>
            </p:cNvPr>
            <p:cNvSpPr/>
            <p:nvPr/>
          </p:nvSpPr>
          <p:spPr>
            <a:xfrm>
              <a:off x="2161271" y="1327875"/>
              <a:ext cx="21005" cy="41986"/>
            </a:xfrm>
            <a:custGeom>
              <a:avLst/>
              <a:gdLst/>
              <a:ahLst/>
              <a:cxnLst/>
              <a:rect l="l" t="t" r="r" b="b"/>
              <a:pathLst>
                <a:path w="889" h="1777" extrusionOk="0">
                  <a:moveTo>
                    <a:pt x="0" y="1"/>
                  </a:moveTo>
                  <a:lnTo>
                    <a:pt x="0" y="1777"/>
                  </a:lnTo>
                  <a:lnTo>
                    <a:pt x="888" y="1777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6;p57">
              <a:extLst>
                <a:ext uri="{FF2B5EF4-FFF2-40B4-BE49-F238E27FC236}">
                  <a16:creationId xmlns:a16="http://schemas.microsoft.com/office/drawing/2014/main" id="{AE7E17DF-7422-4A23-B404-E29647EE4C65}"/>
                </a:ext>
              </a:extLst>
            </p:cNvPr>
            <p:cNvSpPr/>
            <p:nvPr/>
          </p:nvSpPr>
          <p:spPr>
            <a:xfrm>
              <a:off x="1868014" y="1223065"/>
              <a:ext cx="250782" cy="125722"/>
            </a:xfrm>
            <a:custGeom>
              <a:avLst/>
              <a:gdLst/>
              <a:ahLst/>
              <a:cxnLst/>
              <a:rect l="l" t="t" r="r" b="b"/>
              <a:pathLst>
                <a:path w="10614" h="5321" extrusionOk="0">
                  <a:moveTo>
                    <a:pt x="8901" y="0"/>
                  </a:moveTo>
                  <a:cubicBezTo>
                    <a:pt x="8399" y="0"/>
                    <a:pt x="7819" y="84"/>
                    <a:pt x="7225" y="213"/>
                  </a:cubicBezTo>
                  <a:cubicBezTo>
                    <a:pt x="7501" y="431"/>
                    <a:pt x="7736" y="689"/>
                    <a:pt x="7923" y="986"/>
                  </a:cubicBezTo>
                  <a:cubicBezTo>
                    <a:pt x="8344" y="915"/>
                    <a:pt x="8695" y="884"/>
                    <a:pt x="8967" y="884"/>
                  </a:cubicBezTo>
                  <a:cubicBezTo>
                    <a:pt x="9271" y="884"/>
                    <a:pt x="9474" y="923"/>
                    <a:pt x="9561" y="986"/>
                  </a:cubicBezTo>
                  <a:cubicBezTo>
                    <a:pt x="9490" y="1364"/>
                    <a:pt x="8136" y="2500"/>
                    <a:pt x="5631" y="3486"/>
                  </a:cubicBezTo>
                  <a:cubicBezTo>
                    <a:pt x="3836" y="4192"/>
                    <a:pt x="2420" y="4438"/>
                    <a:pt x="1648" y="4438"/>
                  </a:cubicBezTo>
                  <a:cubicBezTo>
                    <a:pt x="1341" y="4438"/>
                    <a:pt x="1135" y="4399"/>
                    <a:pt x="1048" y="4335"/>
                  </a:cubicBezTo>
                  <a:cubicBezTo>
                    <a:pt x="1088" y="4135"/>
                    <a:pt x="1492" y="3713"/>
                    <a:pt x="2247" y="3215"/>
                  </a:cubicBezTo>
                  <a:cubicBezTo>
                    <a:pt x="2212" y="3038"/>
                    <a:pt x="2198" y="2851"/>
                    <a:pt x="2198" y="2660"/>
                  </a:cubicBezTo>
                  <a:cubicBezTo>
                    <a:pt x="2198" y="2496"/>
                    <a:pt x="2207" y="2332"/>
                    <a:pt x="2234" y="2176"/>
                  </a:cubicBezTo>
                  <a:lnTo>
                    <a:pt x="2234" y="2176"/>
                  </a:lnTo>
                  <a:cubicBezTo>
                    <a:pt x="1923" y="2358"/>
                    <a:pt x="1643" y="2540"/>
                    <a:pt x="1390" y="2727"/>
                  </a:cubicBezTo>
                  <a:cubicBezTo>
                    <a:pt x="395" y="3460"/>
                    <a:pt x="0" y="4108"/>
                    <a:pt x="218" y="4663"/>
                  </a:cubicBezTo>
                  <a:cubicBezTo>
                    <a:pt x="404" y="5138"/>
                    <a:pt x="973" y="5320"/>
                    <a:pt x="1710" y="5320"/>
                  </a:cubicBezTo>
                  <a:cubicBezTo>
                    <a:pt x="2984" y="5320"/>
                    <a:pt x="4761" y="4783"/>
                    <a:pt x="5955" y="4312"/>
                  </a:cubicBezTo>
                  <a:cubicBezTo>
                    <a:pt x="7239" y="3810"/>
                    <a:pt x="8398" y="3198"/>
                    <a:pt x="9219" y="2594"/>
                  </a:cubicBezTo>
                  <a:cubicBezTo>
                    <a:pt x="10218" y="1861"/>
                    <a:pt x="10614" y="1213"/>
                    <a:pt x="10396" y="662"/>
                  </a:cubicBezTo>
                  <a:cubicBezTo>
                    <a:pt x="10206" y="181"/>
                    <a:pt x="9638" y="0"/>
                    <a:pt x="8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701;p57">
            <a:extLst>
              <a:ext uri="{FF2B5EF4-FFF2-40B4-BE49-F238E27FC236}">
                <a16:creationId xmlns:a16="http://schemas.microsoft.com/office/drawing/2014/main" id="{912EF705-3A41-44EB-A2F3-4F4283155908}"/>
              </a:ext>
            </a:extLst>
          </p:cNvPr>
          <p:cNvSpPr txBox="1">
            <a:spLocks/>
          </p:cNvSpPr>
          <p:nvPr/>
        </p:nvSpPr>
        <p:spPr>
          <a:xfrm>
            <a:off x="-65543" y="818745"/>
            <a:ext cx="1371600" cy="31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</a:rPr>
              <a:t>Mars</a:t>
            </a:r>
          </a:p>
        </p:txBody>
      </p:sp>
      <p:sp>
        <p:nvSpPr>
          <p:cNvPr id="155" name="Google Shape;1702;p57">
            <a:extLst>
              <a:ext uri="{FF2B5EF4-FFF2-40B4-BE49-F238E27FC236}">
                <a16:creationId xmlns:a16="http://schemas.microsoft.com/office/drawing/2014/main" id="{F5E636F5-7AEB-4644-A6E7-AA85A43D21F5}"/>
              </a:ext>
            </a:extLst>
          </p:cNvPr>
          <p:cNvSpPr txBox="1">
            <a:spLocks/>
          </p:cNvSpPr>
          <p:nvPr/>
        </p:nvSpPr>
        <p:spPr>
          <a:xfrm>
            <a:off x="1111098" y="813769"/>
            <a:ext cx="13716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  <a:latin typeface="Denk One" panose="020B0604020202020204" charset="0"/>
              </a:rPr>
              <a:t>Venus</a:t>
            </a:r>
          </a:p>
        </p:txBody>
      </p:sp>
      <p:sp>
        <p:nvSpPr>
          <p:cNvPr id="156" name="Google Shape;1705;p57">
            <a:extLst>
              <a:ext uri="{FF2B5EF4-FFF2-40B4-BE49-F238E27FC236}">
                <a16:creationId xmlns:a16="http://schemas.microsoft.com/office/drawing/2014/main" id="{B988B792-C89B-4011-A60F-7ED95CD2D978}"/>
              </a:ext>
            </a:extLst>
          </p:cNvPr>
          <p:cNvSpPr txBox="1">
            <a:spLocks/>
          </p:cNvSpPr>
          <p:nvPr/>
        </p:nvSpPr>
        <p:spPr>
          <a:xfrm>
            <a:off x="2228835" y="818908"/>
            <a:ext cx="13716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000" dirty="0" err="1">
                <a:solidFill>
                  <a:schemeClr val="tx2"/>
                </a:solidFill>
                <a:latin typeface="Denk One" panose="020B0604020202020204" charset="0"/>
              </a:rPr>
              <a:t>Uranus</a:t>
            </a:r>
            <a:endParaRPr lang="it-IT" sz="2000" dirty="0">
              <a:solidFill>
                <a:schemeClr val="tx2"/>
              </a:solidFill>
              <a:latin typeface="Denk One" panose="020B0604020202020204" charset="0"/>
            </a:endParaRPr>
          </a:p>
        </p:txBody>
      </p:sp>
      <p:grpSp>
        <p:nvGrpSpPr>
          <p:cNvPr id="157" name="Google Shape;3117;p64">
            <a:extLst>
              <a:ext uri="{FF2B5EF4-FFF2-40B4-BE49-F238E27FC236}">
                <a16:creationId xmlns:a16="http://schemas.microsoft.com/office/drawing/2014/main" id="{BA04395A-DF6D-4521-9427-3195CD7FFEBC}"/>
              </a:ext>
            </a:extLst>
          </p:cNvPr>
          <p:cNvGrpSpPr/>
          <p:nvPr/>
        </p:nvGrpSpPr>
        <p:grpSpPr>
          <a:xfrm>
            <a:off x="1450488" y="2662741"/>
            <a:ext cx="676283" cy="721212"/>
            <a:chOff x="806685" y="2084740"/>
            <a:chExt cx="332874" cy="333255"/>
          </a:xfrm>
        </p:grpSpPr>
        <p:sp>
          <p:nvSpPr>
            <p:cNvPr id="158" name="Google Shape;3118;p64">
              <a:extLst>
                <a:ext uri="{FF2B5EF4-FFF2-40B4-BE49-F238E27FC236}">
                  <a16:creationId xmlns:a16="http://schemas.microsoft.com/office/drawing/2014/main" id="{D5DB8580-BB63-49C0-8ECB-FB9190D26A65}"/>
                </a:ext>
              </a:extLst>
            </p:cNvPr>
            <p:cNvSpPr/>
            <p:nvPr/>
          </p:nvSpPr>
          <p:spPr>
            <a:xfrm>
              <a:off x="884525" y="2149347"/>
              <a:ext cx="255034" cy="256938"/>
            </a:xfrm>
            <a:custGeom>
              <a:avLst/>
              <a:gdLst/>
              <a:ahLst/>
              <a:cxnLst/>
              <a:rect l="l" t="t" r="r" b="b"/>
              <a:pathLst>
                <a:path w="8037" h="8097" extrusionOk="0">
                  <a:moveTo>
                    <a:pt x="3810" y="1"/>
                  </a:moveTo>
                  <a:cubicBezTo>
                    <a:pt x="3001" y="1"/>
                    <a:pt x="2250" y="227"/>
                    <a:pt x="1608" y="608"/>
                  </a:cubicBezTo>
                  <a:cubicBezTo>
                    <a:pt x="393" y="1358"/>
                    <a:pt x="0" y="2703"/>
                    <a:pt x="0" y="4227"/>
                  </a:cubicBezTo>
                  <a:cubicBezTo>
                    <a:pt x="0" y="6561"/>
                    <a:pt x="1477" y="8097"/>
                    <a:pt x="3810" y="8097"/>
                  </a:cubicBezTo>
                  <a:cubicBezTo>
                    <a:pt x="5239" y="8097"/>
                    <a:pt x="6501" y="7752"/>
                    <a:pt x="7263" y="6668"/>
                  </a:cubicBezTo>
                  <a:cubicBezTo>
                    <a:pt x="7751" y="5978"/>
                    <a:pt x="8037" y="5132"/>
                    <a:pt x="8037" y="4227"/>
                  </a:cubicBezTo>
                  <a:cubicBezTo>
                    <a:pt x="8037" y="3822"/>
                    <a:pt x="7977" y="3418"/>
                    <a:pt x="7870" y="3049"/>
                  </a:cubicBezTo>
                  <a:lnTo>
                    <a:pt x="5370" y="298"/>
                  </a:lnTo>
                  <a:cubicBezTo>
                    <a:pt x="5168" y="215"/>
                    <a:pt x="4953" y="143"/>
                    <a:pt x="4727" y="96"/>
                  </a:cubicBezTo>
                  <a:lnTo>
                    <a:pt x="3810" y="1"/>
                  </a:lnTo>
                  <a:close/>
                </a:path>
              </a:pathLst>
            </a:custGeom>
            <a:solidFill>
              <a:srgbClr val="A4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119;p64">
              <a:extLst>
                <a:ext uri="{FF2B5EF4-FFF2-40B4-BE49-F238E27FC236}">
                  <a16:creationId xmlns:a16="http://schemas.microsoft.com/office/drawing/2014/main" id="{A52FE505-7B19-42A8-8916-BA8AEDE7835C}"/>
                </a:ext>
              </a:extLst>
            </p:cNvPr>
            <p:cNvSpPr/>
            <p:nvPr/>
          </p:nvSpPr>
          <p:spPr>
            <a:xfrm>
              <a:off x="873196" y="2200722"/>
              <a:ext cx="241802" cy="217272"/>
            </a:xfrm>
            <a:custGeom>
              <a:avLst/>
              <a:gdLst/>
              <a:ahLst/>
              <a:cxnLst/>
              <a:rect l="l" t="t" r="r" b="b"/>
              <a:pathLst>
                <a:path w="7620" h="6847" extrusionOk="0">
                  <a:moveTo>
                    <a:pt x="1072" y="1"/>
                  </a:moveTo>
                  <a:lnTo>
                    <a:pt x="786" y="72"/>
                  </a:lnTo>
                  <a:cubicBezTo>
                    <a:pt x="393" y="584"/>
                    <a:pt x="131" y="1180"/>
                    <a:pt x="0" y="1834"/>
                  </a:cubicBezTo>
                  <a:lnTo>
                    <a:pt x="1119" y="5549"/>
                  </a:lnTo>
                  <a:cubicBezTo>
                    <a:pt x="1893" y="6347"/>
                    <a:pt x="2965" y="6847"/>
                    <a:pt x="4167" y="6847"/>
                  </a:cubicBezTo>
                  <a:cubicBezTo>
                    <a:pt x="5596" y="6847"/>
                    <a:pt x="6858" y="6133"/>
                    <a:pt x="7620" y="5049"/>
                  </a:cubicBezTo>
                  <a:lnTo>
                    <a:pt x="7620" y="5049"/>
                  </a:lnTo>
                  <a:cubicBezTo>
                    <a:pt x="6929" y="5537"/>
                    <a:pt x="6096" y="5823"/>
                    <a:pt x="5179" y="5823"/>
                  </a:cubicBezTo>
                  <a:cubicBezTo>
                    <a:pt x="2846" y="5823"/>
                    <a:pt x="953" y="3930"/>
                    <a:pt x="953" y="1596"/>
                  </a:cubicBezTo>
                  <a:cubicBezTo>
                    <a:pt x="953" y="1060"/>
                    <a:pt x="1048" y="549"/>
                    <a:pt x="1238" y="72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rgbClr val="8BB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120;p64">
              <a:extLst>
                <a:ext uri="{FF2B5EF4-FFF2-40B4-BE49-F238E27FC236}">
                  <a16:creationId xmlns:a16="http://schemas.microsoft.com/office/drawing/2014/main" id="{33151851-A757-4CFB-98E1-8F4B549D02B3}"/>
                </a:ext>
              </a:extLst>
            </p:cNvPr>
            <p:cNvSpPr/>
            <p:nvPr/>
          </p:nvSpPr>
          <p:spPr>
            <a:xfrm>
              <a:off x="911339" y="2168609"/>
              <a:ext cx="24212" cy="34430"/>
            </a:xfrm>
            <a:custGeom>
              <a:avLst/>
              <a:gdLst/>
              <a:ahLst/>
              <a:cxnLst/>
              <a:rect l="l" t="t" r="r" b="b"/>
              <a:pathLst>
                <a:path w="763" h="1085" extrusionOk="0">
                  <a:moveTo>
                    <a:pt x="763" y="1"/>
                  </a:moveTo>
                  <a:cubicBezTo>
                    <a:pt x="679" y="60"/>
                    <a:pt x="513" y="167"/>
                    <a:pt x="513" y="167"/>
                  </a:cubicBezTo>
                  <a:cubicBezTo>
                    <a:pt x="179" y="513"/>
                    <a:pt x="1" y="918"/>
                    <a:pt x="1" y="918"/>
                  </a:cubicBezTo>
                  <a:lnTo>
                    <a:pt x="36" y="1084"/>
                  </a:lnTo>
                  <a:lnTo>
                    <a:pt x="429" y="1084"/>
                  </a:lnTo>
                  <a:cubicBezTo>
                    <a:pt x="608" y="1084"/>
                    <a:pt x="763" y="929"/>
                    <a:pt x="763" y="739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121;p64">
              <a:extLst>
                <a:ext uri="{FF2B5EF4-FFF2-40B4-BE49-F238E27FC236}">
                  <a16:creationId xmlns:a16="http://schemas.microsoft.com/office/drawing/2014/main" id="{25F1507C-1B38-40CE-B78E-6090B66BFCB2}"/>
                </a:ext>
              </a:extLst>
            </p:cNvPr>
            <p:cNvSpPr/>
            <p:nvPr/>
          </p:nvSpPr>
          <p:spPr>
            <a:xfrm>
              <a:off x="870912" y="2258920"/>
              <a:ext cx="37825" cy="117918"/>
            </a:xfrm>
            <a:custGeom>
              <a:avLst/>
              <a:gdLst/>
              <a:ahLst/>
              <a:cxnLst/>
              <a:rect l="l" t="t" r="r" b="b"/>
              <a:pathLst>
                <a:path w="1192" h="3716" extrusionOk="0">
                  <a:moveTo>
                    <a:pt x="72" y="0"/>
                  </a:moveTo>
                  <a:cubicBezTo>
                    <a:pt x="24" y="250"/>
                    <a:pt x="1" y="512"/>
                    <a:pt x="1" y="774"/>
                  </a:cubicBezTo>
                  <a:cubicBezTo>
                    <a:pt x="1" y="1917"/>
                    <a:pt x="453" y="2953"/>
                    <a:pt x="1191" y="3715"/>
                  </a:cubicBezTo>
                  <a:lnTo>
                    <a:pt x="1191" y="1536"/>
                  </a:lnTo>
                  <a:cubicBezTo>
                    <a:pt x="1191" y="1262"/>
                    <a:pt x="1084" y="1012"/>
                    <a:pt x="894" y="82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122;p64">
              <a:extLst>
                <a:ext uri="{FF2B5EF4-FFF2-40B4-BE49-F238E27FC236}">
                  <a16:creationId xmlns:a16="http://schemas.microsoft.com/office/drawing/2014/main" id="{B6A6F7D6-75B3-4D50-B4B3-EA4C5E2C16E9}"/>
                </a:ext>
              </a:extLst>
            </p:cNvPr>
            <p:cNvSpPr/>
            <p:nvPr/>
          </p:nvSpPr>
          <p:spPr>
            <a:xfrm>
              <a:off x="898106" y="2173908"/>
              <a:ext cx="29511" cy="2913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930" y="0"/>
                  </a:moveTo>
                  <a:lnTo>
                    <a:pt x="930" y="0"/>
                  </a:lnTo>
                  <a:cubicBezTo>
                    <a:pt x="572" y="251"/>
                    <a:pt x="263" y="560"/>
                    <a:pt x="1" y="917"/>
                  </a:cubicBezTo>
                  <a:lnTo>
                    <a:pt x="453" y="917"/>
                  </a:lnTo>
                  <a:cubicBezTo>
                    <a:pt x="572" y="596"/>
                    <a:pt x="739" y="286"/>
                    <a:pt x="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123;p64">
              <a:extLst>
                <a:ext uri="{FF2B5EF4-FFF2-40B4-BE49-F238E27FC236}">
                  <a16:creationId xmlns:a16="http://schemas.microsoft.com/office/drawing/2014/main" id="{D3739938-AD38-428F-85AD-971EFA32EA62}"/>
                </a:ext>
              </a:extLst>
            </p:cNvPr>
            <p:cNvSpPr/>
            <p:nvPr/>
          </p:nvSpPr>
          <p:spPr>
            <a:xfrm>
              <a:off x="1005426" y="2149347"/>
              <a:ext cx="29099" cy="21578"/>
            </a:xfrm>
            <a:custGeom>
              <a:avLst/>
              <a:gdLst/>
              <a:ahLst/>
              <a:cxnLst/>
              <a:rect l="l" t="t" r="r" b="b"/>
              <a:pathLst>
                <a:path w="917" h="680" extrusionOk="0">
                  <a:moveTo>
                    <a:pt x="0" y="1"/>
                  </a:moveTo>
                  <a:lnTo>
                    <a:pt x="0" y="429"/>
                  </a:lnTo>
                  <a:cubicBezTo>
                    <a:pt x="0" y="572"/>
                    <a:pt x="107" y="679"/>
                    <a:pt x="238" y="679"/>
                  </a:cubicBezTo>
                  <a:cubicBezTo>
                    <a:pt x="298" y="679"/>
                    <a:pt x="357" y="644"/>
                    <a:pt x="405" y="608"/>
                  </a:cubicBezTo>
                  <a:lnTo>
                    <a:pt x="917" y="96"/>
                  </a:lnTo>
                  <a:cubicBezTo>
                    <a:pt x="619" y="36"/>
                    <a:pt x="310" y="1"/>
                    <a:pt x="0" y="1"/>
                  </a:cubicBez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124;p64">
              <a:extLst>
                <a:ext uri="{FF2B5EF4-FFF2-40B4-BE49-F238E27FC236}">
                  <a16:creationId xmlns:a16="http://schemas.microsoft.com/office/drawing/2014/main" id="{4520959B-9EAE-4ACD-A892-44DA65A94B62}"/>
                </a:ext>
              </a:extLst>
            </p:cNvPr>
            <p:cNvSpPr/>
            <p:nvPr/>
          </p:nvSpPr>
          <p:spPr>
            <a:xfrm>
              <a:off x="955542" y="2158804"/>
              <a:ext cx="178749" cy="221429"/>
            </a:xfrm>
            <a:custGeom>
              <a:avLst/>
              <a:gdLst/>
              <a:ahLst/>
              <a:cxnLst/>
              <a:rect l="l" t="t" r="r" b="b"/>
              <a:pathLst>
                <a:path w="5633" h="6978" extrusionOk="0">
                  <a:moveTo>
                    <a:pt x="3132" y="0"/>
                  </a:moveTo>
                  <a:lnTo>
                    <a:pt x="2394" y="738"/>
                  </a:lnTo>
                  <a:cubicBezTo>
                    <a:pt x="2298" y="834"/>
                    <a:pt x="2168" y="881"/>
                    <a:pt x="2037" y="881"/>
                  </a:cubicBezTo>
                  <a:lnTo>
                    <a:pt x="1572" y="881"/>
                  </a:lnTo>
                  <a:cubicBezTo>
                    <a:pt x="1382" y="881"/>
                    <a:pt x="1227" y="1036"/>
                    <a:pt x="1227" y="1227"/>
                  </a:cubicBezTo>
                  <a:cubicBezTo>
                    <a:pt x="1227" y="1310"/>
                    <a:pt x="1155" y="1393"/>
                    <a:pt x="1060" y="1393"/>
                  </a:cubicBezTo>
                  <a:lnTo>
                    <a:pt x="894" y="1393"/>
                  </a:lnTo>
                  <a:cubicBezTo>
                    <a:pt x="608" y="1393"/>
                    <a:pt x="382" y="1619"/>
                    <a:pt x="382" y="1893"/>
                  </a:cubicBezTo>
                  <a:lnTo>
                    <a:pt x="382" y="1989"/>
                  </a:lnTo>
                  <a:cubicBezTo>
                    <a:pt x="382" y="2191"/>
                    <a:pt x="536" y="2358"/>
                    <a:pt x="727" y="2393"/>
                  </a:cubicBezTo>
                  <a:lnTo>
                    <a:pt x="917" y="1977"/>
                  </a:lnTo>
                  <a:lnTo>
                    <a:pt x="1406" y="2012"/>
                  </a:lnTo>
                  <a:lnTo>
                    <a:pt x="2632" y="2000"/>
                  </a:lnTo>
                  <a:cubicBezTo>
                    <a:pt x="2799" y="2000"/>
                    <a:pt x="2941" y="2191"/>
                    <a:pt x="2965" y="2358"/>
                  </a:cubicBezTo>
                  <a:cubicBezTo>
                    <a:pt x="3001" y="2572"/>
                    <a:pt x="2906" y="2905"/>
                    <a:pt x="2703" y="2905"/>
                  </a:cubicBezTo>
                  <a:lnTo>
                    <a:pt x="1501" y="2989"/>
                  </a:lnTo>
                  <a:lnTo>
                    <a:pt x="905" y="2751"/>
                  </a:lnTo>
                  <a:cubicBezTo>
                    <a:pt x="465" y="2810"/>
                    <a:pt x="96" y="3143"/>
                    <a:pt x="48" y="3584"/>
                  </a:cubicBezTo>
                  <a:cubicBezTo>
                    <a:pt x="1" y="4144"/>
                    <a:pt x="429" y="4608"/>
                    <a:pt x="977" y="4608"/>
                  </a:cubicBezTo>
                  <a:lnTo>
                    <a:pt x="1572" y="4608"/>
                  </a:lnTo>
                  <a:cubicBezTo>
                    <a:pt x="1846" y="4608"/>
                    <a:pt x="2084" y="4834"/>
                    <a:pt x="2084" y="5120"/>
                  </a:cubicBezTo>
                  <a:lnTo>
                    <a:pt x="2084" y="6465"/>
                  </a:lnTo>
                  <a:cubicBezTo>
                    <a:pt x="2084" y="6739"/>
                    <a:pt x="2287" y="6977"/>
                    <a:pt x="2560" y="6977"/>
                  </a:cubicBezTo>
                  <a:cubicBezTo>
                    <a:pt x="2568" y="6977"/>
                    <a:pt x="2575" y="6977"/>
                    <a:pt x="2582" y="6977"/>
                  </a:cubicBezTo>
                  <a:cubicBezTo>
                    <a:pt x="3191" y="6977"/>
                    <a:pt x="3692" y="6482"/>
                    <a:pt x="3692" y="5882"/>
                  </a:cubicBezTo>
                  <a:lnTo>
                    <a:pt x="3692" y="4906"/>
                  </a:lnTo>
                  <a:cubicBezTo>
                    <a:pt x="3692" y="4763"/>
                    <a:pt x="3739" y="4644"/>
                    <a:pt x="3834" y="4548"/>
                  </a:cubicBezTo>
                  <a:lnTo>
                    <a:pt x="3906" y="4465"/>
                  </a:lnTo>
                  <a:cubicBezTo>
                    <a:pt x="4037" y="4334"/>
                    <a:pt x="4037" y="4120"/>
                    <a:pt x="3906" y="3989"/>
                  </a:cubicBezTo>
                  <a:lnTo>
                    <a:pt x="3561" y="3644"/>
                  </a:lnTo>
                  <a:lnTo>
                    <a:pt x="2763" y="3322"/>
                  </a:lnTo>
                  <a:cubicBezTo>
                    <a:pt x="2691" y="3251"/>
                    <a:pt x="2870" y="2893"/>
                    <a:pt x="2930" y="2822"/>
                  </a:cubicBezTo>
                  <a:cubicBezTo>
                    <a:pt x="2987" y="2774"/>
                    <a:pt x="3248" y="2687"/>
                    <a:pt x="3383" y="2687"/>
                  </a:cubicBezTo>
                  <a:cubicBezTo>
                    <a:pt x="3415" y="2687"/>
                    <a:pt x="3440" y="2692"/>
                    <a:pt x="3453" y="2703"/>
                  </a:cubicBezTo>
                  <a:lnTo>
                    <a:pt x="3799" y="3405"/>
                  </a:lnTo>
                  <a:lnTo>
                    <a:pt x="3977" y="3584"/>
                  </a:lnTo>
                  <a:cubicBezTo>
                    <a:pt x="4043" y="3649"/>
                    <a:pt x="4129" y="3682"/>
                    <a:pt x="4215" y="3682"/>
                  </a:cubicBezTo>
                  <a:cubicBezTo>
                    <a:pt x="4302" y="3682"/>
                    <a:pt x="4388" y="3649"/>
                    <a:pt x="4454" y="3584"/>
                  </a:cubicBezTo>
                  <a:lnTo>
                    <a:pt x="4739" y="3298"/>
                  </a:lnTo>
                  <a:cubicBezTo>
                    <a:pt x="4763" y="3274"/>
                    <a:pt x="4787" y="3227"/>
                    <a:pt x="4787" y="3179"/>
                  </a:cubicBezTo>
                  <a:lnTo>
                    <a:pt x="4787" y="2917"/>
                  </a:lnTo>
                  <a:cubicBezTo>
                    <a:pt x="4787" y="2822"/>
                    <a:pt x="4858" y="2751"/>
                    <a:pt x="4954" y="2751"/>
                  </a:cubicBezTo>
                  <a:lnTo>
                    <a:pt x="5632" y="2751"/>
                  </a:lnTo>
                  <a:cubicBezTo>
                    <a:pt x="5263" y="1489"/>
                    <a:pt x="4334" y="476"/>
                    <a:pt x="3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125;p64">
              <a:extLst>
                <a:ext uri="{FF2B5EF4-FFF2-40B4-BE49-F238E27FC236}">
                  <a16:creationId xmlns:a16="http://schemas.microsoft.com/office/drawing/2014/main" id="{69586E0A-AA76-427A-A4B3-B8061DFCDE00}"/>
                </a:ext>
              </a:extLst>
            </p:cNvPr>
            <p:cNvSpPr/>
            <p:nvPr/>
          </p:nvSpPr>
          <p:spPr>
            <a:xfrm>
              <a:off x="978580" y="2213574"/>
              <a:ext cx="109985" cy="82029"/>
            </a:xfrm>
            <a:custGeom>
              <a:avLst/>
              <a:gdLst/>
              <a:ahLst/>
              <a:cxnLst/>
              <a:rect l="l" t="t" r="r" b="b"/>
              <a:pathLst>
                <a:path w="3466" h="2585" extrusionOk="0">
                  <a:moveTo>
                    <a:pt x="334" y="1"/>
                  </a:moveTo>
                  <a:cubicBezTo>
                    <a:pt x="144" y="1"/>
                    <a:pt x="1" y="155"/>
                    <a:pt x="1" y="346"/>
                  </a:cubicBezTo>
                  <a:lnTo>
                    <a:pt x="1" y="667"/>
                  </a:lnTo>
                  <a:cubicBezTo>
                    <a:pt x="19" y="670"/>
                    <a:pt x="37" y="671"/>
                    <a:pt x="54" y="671"/>
                  </a:cubicBezTo>
                  <a:cubicBezTo>
                    <a:pt x="190" y="671"/>
                    <a:pt x="320" y="594"/>
                    <a:pt x="394" y="489"/>
                  </a:cubicBezTo>
                  <a:cubicBezTo>
                    <a:pt x="453" y="394"/>
                    <a:pt x="560" y="346"/>
                    <a:pt x="680" y="346"/>
                  </a:cubicBezTo>
                  <a:lnTo>
                    <a:pt x="1846" y="346"/>
                  </a:lnTo>
                  <a:cubicBezTo>
                    <a:pt x="2013" y="346"/>
                    <a:pt x="2168" y="453"/>
                    <a:pt x="2192" y="620"/>
                  </a:cubicBezTo>
                  <a:cubicBezTo>
                    <a:pt x="2227" y="834"/>
                    <a:pt x="2061" y="1025"/>
                    <a:pt x="1858" y="1025"/>
                  </a:cubicBezTo>
                  <a:lnTo>
                    <a:pt x="179" y="1025"/>
                  </a:lnTo>
                  <a:lnTo>
                    <a:pt x="1584" y="2441"/>
                  </a:lnTo>
                  <a:cubicBezTo>
                    <a:pt x="1686" y="2537"/>
                    <a:pt x="1817" y="2584"/>
                    <a:pt x="1946" y="2584"/>
                  </a:cubicBezTo>
                  <a:cubicBezTo>
                    <a:pt x="2076" y="2584"/>
                    <a:pt x="2204" y="2537"/>
                    <a:pt x="2299" y="2441"/>
                  </a:cubicBezTo>
                  <a:lnTo>
                    <a:pt x="2835" y="1918"/>
                  </a:lnTo>
                  <a:lnTo>
                    <a:pt x="2358" y="1441"/>
                  </a:lnTo>
                  <a:cubicBezTo>
                    <a:pt x="2287" y="1370"/>
                    <a:pt x="2287" y="1263"/>
                    <a:pt x="2358" y="1203"/>
                  </a:cubicBezTo>
                  <a:cubicBezTo>
                    <a:pt x="2388" y="1167"/>
                    <a:pt x="2430" y="1150"/>
                    <a:pt x="2473" y="1150"/>
                  </a:cubicBezTo>
                  <a:cubicBezTo>
                    <a:pt x="2516" y="1150"/>
                    <a:pt x="2561" y="1167"/>
                    <a:pt x="2596" y="1203"/>
                  </a:cubicBezTo>
                  <a:lnTo>
                    <a:pt x="3073" y="1679"/>
                  </a:lnTo>
                  <a:lnTo>
                    <a:pt x="3323" y="1417"/>
                  </a:lnTo>
                  <a:cubicBezTo>
                    <a:pt x="3418" y="1322"/>
                    <a:pt x="3466" y="1203"/>
                    <a:pt x="3466" y="1060"/>
                  </a:cubicBezTo>
                  <a:lnTo>
                    <a:pt x="3466" y="679"/>
                  </a:lnTo>
                  <a:cubicBezTo>
                    <a:pt x="3466" y="310"/>
                    <a:pt x="3168" y="1"/>
                    <a:pt x="2787" y="1"/>
                  </a:cubicBez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126;p64">
              <a:extLst>
                <a:ext uri="{FF2B5EF4-FFF2-40B4-BE49-F238E27FC236}">
                  <a16:creationId xmlns:a16="http://schemas.microsoft.com/office/drawing/2014/main" id="{249F2001-768C-4197-A40E-B03CBD433D9B}"/>
                </a:ext>
              </a:extLst>
            </p:cNvPr>
            <p:cNvSpPr/>
            <p:nvPr/>
          </p:nvSpPr>
          <p:spPr>
            <a:xfrm>
              <a:off x="810461" y="2084740"/>
              <a:ext cx="71430" cy="72191"/>
            </a:xfrm>
            <a:custGeom>
              <a:avLst/>
              <a:gdLst/>
              <a:ahLst/>
              <a:cxnLst/>
              <a:rect l="l" t="t" r="r" b="b"/>
              <a:pathLst>
                <a:path w="2251" h="2275" extrusionOk="0">
                  <a:moveTo>
                    <a:pt x="1060" y="1"/>
                  </a:moveTo>
                  <a:cubicBezTo>
                    <a:pt x="822" y="1"/>
                    <a:pt x="596" y="72"/>
                    <a:pt x="417" y="191"/>
                  </a:cubicBezTo>
                  <a:cubicBezTo>
                    <a:pt x="96" y="405"/>
                    <a:pt x="1" y="775"/>
                    <a:pt x="1" y="1191"/>
                  </a:cubicBezTo>
                  <a:cubicBezTo>
                    <a:pt x="1" y="1846"/>
                    <a:pt x="405" y="2275"/>
                    <a:pt x="1060" y="2275"/>
                  </a:cubicBezTo>
                  <a:cubicBezTo>
                    <a:pt x="1477" y="2275"/>
                    <a:pt x="1846" y="2156"/>
                    <a:pt x="2048" y="1834"/>
                  </a:cubicBezTo>
                  <a:cubicBezTo>
                    <a:pt x="2179" y="1656"/>
                    <a:pt x="2251" y="1429"/>
                    <a:pt x="2251" y="1191"/>
                  </a:cubicBezTo>
                  <a:cubicBezTo>
                    <a:pt x="2251" y="536"/>
                    <a:pt x="1715" y="1"/>
                    <a:pt x="1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127;p64">
              <a:extLst>
                <a:ext uri="{FF2B5EF4-FFF2-40B4-BE49-F238E27FC236}">
                  <a16:creationId xmlns:a16="http://schemas.microsoft.com/office/drawing/2014/main" id="{EC8B0FC0-E573-4E3F-8066-5040DEC41C8A}"/>
                </a:ext>
              </a:extLst>
            </p:cNvPr>
            <p:cNvSpPr/>
            <p:nvPr/>
          </p:nvSpPr>
          <p:spPr>
            <a:xfrm>
              <a:off x="822170" y="2111649"/>
              <a:ext cx="17040" cy="16184"/>
            </a:xfrm>
            <a:custGeom>
              <a:avLst/>
              <a:gdLst/>
              <a:ahLst/>
              <a:cxnLst/>
              <a:rect l="l" t="t" r="r" b="b"/>
              <a:pathLst>
                <a:path w="537" h="510" extrusionOk="0">
                  <a:moveTo>
                    <a:pt x="187" y="1"/>
                  </a:moveTo>
                  <a:cubicBezTo>
                    <a:pt x="144" y="1"/>
                    <a:pt x="102" y="16"/>
                    <a:pt x="72" y="46"/>
                  </a:cubicBezTo>
                  <a:cubicBezTo>
                    <a:pt x="1" y="117"/>
                    <a:pt x="1" y="224"/>
                    <a:pt x="72" y="284"/>
                  </a:cubicBezTo>
                  <a:lnTo>
                    <a:pt x="239" y="462"/>
                  </a:lnTo>
                  <a:cubicBezTo>
                    <a:pt x="275" y="486"/>
                    <a:pt x="310" y="510"/>
                    <a:pt x="358" y="510"/>
                  </a:cubicBezTo>
                  <a:cubicBezTo>
                    <a:pt x="405" y="510"/>
                    <a:pt x="441" y="486"/>
                    <a:pt x="477" y="462"/>
                  </a:cubicBezTo>
                  <a:cubicBezTo>
                    <a:pt x="536" y="391"/>
                    <a:pt x="536" y="284"/>
                    <a:pt x="477" y="224"/>
                  </a:cubicBezTo>
                  <a:lnTo>
                    <a:pt x="310" y="46"/>
                  </a:lnTo>
                  <a:cubicBezTo>
                    <a:pt x="275" y="16"/>
                    <a:pt x="230" y="1"/>
                    <a:pt x="187" y="1"/>
                  </a:cubicBezTo>
                  <a:close/>
                </a:path>
              </a:pathLst>
            </a:custGeom>
            <a:solidFill>
              <a:srgbClr val="486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128;p64">
              <a:extLst>
                <a:ext uri="{FF2B5EF4-FFF2-40B4-BE49-F238E27FC236}">
                  <a16:creationId xmlns:a16="http://schemas.microsoft.com/office/drawing/2014/main" id="{CF43E257-F82D-4DFB-B6D8-28F6D294EA59}"/>
                </a:ext>
              </a:extLst>
            </p:cNvPr>
            <p:cNvSpPr/>
            <p:nvPr/>
          </p:nvSpPr>
          <p:spPr>
            <a:xfrm>
              <a:off x="843717" y="2127611"/>
              <a:ext cx="17040" cy="16088"/>
            </a:xfrm>
            <a:custGeom>
              <a:avLst/>
              <a:gdLst/>
              <a:ahLst/>
              <a:cxnLst/>
              <a:rect l="l" t="t" r="r" b="b"/>
              <a:pathLst>
                <a:path w="537" h="507" extrusionOk="0">
                  <a:moveTo>
                    <a:pt x="353" y="1"/>
                  </a:moveTo>
                  <a:cubicBezTo>
                    <a:pt x="310" y="1"/>
                    <a:pt x="268" y="19"/>
                    <a:pt x="238" y="55"/>
                  </a:cubicBezTo>
                  <a:lnTo>
                    <a:pt x="60" y="221"/>
                  </a:lnTo>
                  <a:cubicBezTo>
                    <a:pt x="0" y="293"/>
                    <a:pt x="0" y="400"/>
                    <a:pt x="60" y="459"/>
                  </a:cubicBezTo>
                  <a:cubicBezTo>
                    <a:pt x="96" y="495"/>
                    <a:pt x="143" y="507"/>
                    <a:pt x="191" y="507"/>
                  </a:cubicBezTo>
                  <a:cubicBezTo>
                    <a:pt x="227" y="507"/>
                    <a:pt x="274" y="495"/>
                    <a:pt x="310" y="459"/>
                  </a:cubicBezTo>
                  <a:lnTo>
                    <a:pt x="477" y="293"/>
                  </a:lnTo>
                  <a:cubicBezTo>
                    <a:pt x="536" y="233"/>
                    <a:pt x="536" y="126"/>
                    <a:pt x="477" y="55"/>
                  </a:cubicBezTo>
                  <a:cubicBezTo>
                    <a:pt x="441" y="19"/>
                    <a:pt x="396" y="1"/>
                    <a:pt x="353" y="1"/>
                  </a:cubicBezTo>
                  <a:close/>
                </a:path>
              </a:pathLst>
            </a:custGeom>
            <a:solidFill>
              <a:srgbClr val="486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129;p64">
              <a:extLst>
                <a:ext uri="{FF2B5EF4-FFF2-40B4-BE49-F238E27FC236}">
                  <a16:creationId xmlns:a16="http://schemas.microsoft.com/office/drawing/2014/main" id="{3E860D3C-59A9-4A7F-B8F2-53513DC7F48B}"/>
                </a:ext>
              </a:extLst>
            </p:cNvPr>
            <p:cNvSpPr/>
            <p:nvPr/>
          </p:nvSpPr>
          <p:spPr>
            <a:xfrm>
              <a:off x="806685" y="2090801"/>
              <a:ext cx="68796" cy="69145"/>
            </a:xfrm>
            <a:custGeom>
              <a:avLst/>
              <a:gdLst/>
              <a:ahLst/>
              <a:cxnLst/>
              <a:rect l="l" t="t" r="r" b="b"/>
              <a:pathLst>
                <a:path w="2168" h="2179" extrusionOk="0">
                  <a:moveTo>
                    <a:pt x="536" y="0"/>
                  </a:moveTo>
                  <a:lnTo>
                    <a:pt x="536" y="0"/>
                  </a:lnTo>
                  <a:cubicBezTo>
                    <a:pt x="215" y="214"/>
                    <a:pt x="1" y="584"/>
                    <a:pt x="1" y="1000"/>
                  </a:cubicBezTo>
                  <a:cubicBezTo>
                    <a:pt x="1" y="1655"/>
                    <a:pt x="524" y="2179"/>
                    <a:pt x="1179" y="2179"/>
                  </a:cubicBezTo>
                  <a:cubicBezTo>
                    <a:pt x="1596" y="2179"/>
                    <a:pt x="1965" y="1965"/>
                    <a:pt x="2167" y="1643"/>
                  </a:cubicBezTo>
                  <a:lnTo>
                    <a:pt x="2167" y="1643"/>
                  </a:lnTo>
                  <a:cubicBezTo>
                    <a:pt x="1989" y="1774"/>
                    <a:pt x="1763" y="1846"/>
                    <a:pt x="1525" y="1846"/>
                  </a:cubicBezTo>
                  <a:cubicBezTo>
                    <a:pt x="870" y="1846"/>
                    <a:pt x="334" y="1310"/>
                    <a:pt x="334" y="655"/>
                  </a:cubicBezTo>
                  <a:cubicBezTo>
                    <a:pt x="334" y="417"/>
                    <a:pt x="405" y="191"/>
                    <a:pt x="536" y="0"/>
                  </a:cubicBezTo>
                  <a:close/>
                </a:path>
              </a:pathLst>
            </a:custGeom>
            <a:solidFill>
              <a:srgbClr val="496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130;p64">
              <a:extLst>
                <a:ext uri="{FF2B5EF4-FFF2-40B4-BE49-F238E27FC236}">
                  <a16:creationId xmlns:a16="http://schemas.microsoft.com/office/drawing/2014/main" id="{7C57CBF3-365B-42B0-80FD-C5D7DD7BB618}"/>
                </a:ext>
              </a:extLst>
            </p:cNvPr>
            <p:cNvSpPr/>
            <p:nvPr/>
          </p:nvSpPr>
          <p:spPr>
            <a:xfrm>
              <a:off x="849746" y="2100987"/>
              <a:ext cx="21197" cy="21578"/>
            </a:xfrm>
            <a:custGeom>
              <a:avLst/>
              <a:gdLst/>
              <a:ahLst/>
              <a:cxnLst/>
              <a:rect l="l" t="t" r="r" b="b"/>
              <a:pathLst>
                <a:path w="668" h="680" extrusionOk="0">
                  <a:moveTo>
                    <a:pt x="334" y="1"/>
                  </a:moveTo>
                  <a:cubicBezTo>
                    <a:pt x="144" y="1"/>
                    <a:pt x="1" y="143"/>
                    <a:pt x="1" y="334"/>
                  </a:cubicBezTo>
                  <a:cubicBezTo>
                    <a:pt x="1" y="524"/>
                    <a:pt x="144" y="679"/>
                    <a:pt x="334" y="679"/>
                  </a:cubicBezTo>
                  <a:cubicBezTo>
                    <a:pt x="525" y="679"/>
                    <a:pt x="668" y="524"/>
                    <a:pt x="668" y="334"/>
                  </a:cubicBezTo>
                  <a:cubicBezTo>
                    <a:pt x="668" y="143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01;p57">
            <a:extLst>
              <a:ext uri="{FF2B5EF4-FFF2-40B4-BE49-F238E27FC236}">
                <a16:creationId xmlns:a16="http://schemas.microsoft.com/office/drawing/2014/main" id="{FA4DA31D-ECA9-44CD-B875-375B9A43EC8B}"/>
              </a:ext>
            </a:extLst>
          </p:cNvPr>
          <p:cNvSpPr txBox="1">
            <a:spLocks/>
          </p:cNvSpPr>
          <p:nvPr/>
        </p:nvSpPr>
        <p:spPr>
          <a:xfrm>
            <a:off x="1168460" y="3495134"/>
            <a:ext cx="1371600" cy="31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</a:rPr>
              <a:t>Home</a:t>
            </a:r>
          </a:p>
        </p:txBody>
      </p:sp>
      <p:grpSp>
        <p:nvGrpSpPr>
          <p:cNvPr id="172" name="Google Shape;1324;p52">
            <a:extLst>
              <a:ext uri="{FF2B5EF4-FFF2-40B4-BE49-F238E27FC236}">
                <a16:creationId xmlns:a16="http://schemas.microsoft.com/office/drawing/2014/main" id="{A04621E9-8AB7-4366-8CA0-34458D5E2F87}"/>
              </a:ext>
            </a:extLst>
          </p:cNvPr>
          <p:cNvGrpSpPr/>
          <p:nvPr/>
        </p:nvGrpSpPr>
        <p:grpSpPr>
          <a:xfrm>
            <a:off x="1643960" y="1903633"/>
            <a:ext cx="365710" cy="557302"/>
            <a:chOff x="1644774" y="1480000"/>
            <a:chExt cx="1586805" cy="3008631"/>
          </a:xfrm>
        </p:grpSpPr>
        <p:sp>
          <p:nvSpPr>
            <p:cNvPr id="173" name="Google Shape;1325;p52">
              <a:extLst>
                <a:ext uri="{FF2B5EF4-FFF2-40B4-BE49-F238E27FC236}">
                  <a16:creationId xmlns:a16="http://schemas.microsoft.com/office/drawing/2014/main" id="{1AC25B53-D8F0-4A1A-A8EB-DDFCABB7045A}"/>
                </a:ext>
              </a:extLst>
            </p:cNvPr>
            <p:cNvSpPr/>
            <p:nvPr/>
          </p:nvSpPr>
          <p:spPr>
            <a:xfrm>
              <a:off x="2182082" y="3464464"/>
              <a:ext cx="517298" cy="1019057"/>
            </a:xfrm>
            <a:custGeom>
              <a:avLst/>
              <a:gdLst/>
              <a:ahLst/>
              <a:cxnLst/>
              <a:rect l="l" t="t" r="r" b="b"/>
              <a:pathLst>
                <a:path w="2430" h="4787" extrusionOk="0">
                  <a:moveTo>
                    <a:pt x="1215" y="1"/>
                  </a:moveTo>
                  <a:cubicBezTo>
                    <a:pt x="929" y="274"/>
                    <a:pt x="703" y="667"/>
                    <a:pt x="560" y="1144"/>
                  </a:cubicBezTo>
                  <a:cubicBezTo>
                    <a:pt x="548" y="1132"/>
                    <a:pt x="524" y="1108"/>
                    <a:pt x="512" y="1096"/>
                  </a:cubicBezTo>
                  <a:cubicBezTo>
                    <a:pt x="203" y="1394"/>
                    <a:pt x="0" y="1941"/>
                    <a:pt x="0" y="2584"/>
                  </a:cubicBezTo>
                  <a:cubicBezTo>
                    <a:pt x="0" y="3215"/>
                    <a:pt x="203" y="3775"/>
                    <a:pt x="512" y="4073"/>
                  </a:cubicBezTo>
                  <a:cubicBezTo>
                    <a:pt x="560" y="4025"/>
                    <a:pt x="608" y="3965"/>
                    <a:pt x="655" y="3906"/>
                  </a:cubicBezTo>
                  <a:cubicBezTo>
                    <a:pt x="798" y="4263"/>
                    <a:pt x="989" y="4561"/>
                    <a:pt x="1215" y="4787"/>
                  </a:cubicBezTo>
                  <a:cubicBezTo>
                    <a:pt x="1441" y="4573"/>
                    <a:pt x="1631" y="4275"/>
                    <a:pt x="1774" y="3918"/>
                  </a:cubicBezTo>
                  <a:cubicBezTo>
                    <a:pt x="1810" y="3965"/>
                    <a:pt x="1858" y="4025"/>
                    <a:pt x="1905" y="4073"/>
                  </a:cubicBezTo>
                  <a:cubicBezTo>
                    <a:pt x="2215" y="3775"/>
                    <a:pt x="2429" y="3215"/>
                    <a:pt x="2429" y="2584"/>
                  </a:cubicBezTo>
                  <a:cubicBezTo>
                    <a:pt x="2429" y="1941"/>
                    <a:pt x="2215" y="1394"/>
                    <a:pt x="1905" y="1096"/>
                  </a:cubicBezTo>
                  <a:cubicBezTo>
                    <a:pt x="1893" y="1108"/>
                    <a:pt x="1882" y="1120"/>
                    <a:pt x="1870" y="1132"/>
                  </a:cubicBezTo>
                  <a:cubicBezTo>
                    <a:pt x="1715" y="667"/>
                    <a:pt x="1489" y="274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326;p52">
              <a:extLst>
                <a:ext uri="{FF2B5EF4-FFF2-40B4-BE49-F238E27FC236}">
                  <a16:creationId xmlns:a16="http://schemas.microsoft.com/office/drawing/2014/main" id="{132C3B39-EFBE-4670-B146-DE08E1249B06}"/>
                </a:ext>
              </a:extLst>
            </p:cNvPr>
            <p:cNvSpPr/>
            <p:nvPr/>
          </p:nvSpPr>
          <p:spPr>
            <a:xfrm>
              <a:off x="2240411" y="3583677"/>
              <a:ext cx="398086" cy="780844"/>
            </a:xfrm>
            <a:custGeom>
              <a:avLst/>
              <a:gdLst/>
              <a:ahLst/>
              <a:cxnLst/>
              <a:rect l="l" t="t" r="r" b="b"/>
              <a:pathLst>
                <a:path w="1870" h="3668" extrusionOk="0">
                  <a:moveTo>
                    <a:pt x="941" y="0"/>
                  </a:moveTo>
                  <a:cubicBezTo>
                    <a:pt x="726" y="203"/>
                    <a:pt x="548" y="512"/>
                    <a:pt x="441" y="869"/>
                  </a:cubicBezTo>
                  <a:cubicBezTo>
                    <a:pt x="429" y="857"/>
                    <a:pt x="417" y="846"/>
                    <a:pt x="405" y="834"/>
                  </a:cubicBezTo>
                  <a:cubicBezTo>
                    <a:pt x="167" y="1072"/>
                    <a:pt x="0" y="1488"/>
                    <a:pt x="0" y="1977"/>
                  </a:cubicBezTo>
                  <a:cubicBezTo>
                    <a:pt x="0" y="2465"/>
                    <a:pt x="167" y="2893"/>
                    <a:pt x="405" y="3120"/>
                  </a:cubicBezTo>
                  <a:cubicBezTo>
                    <a:pt x="441" y="3084"/>
                    <a:pt x="476" y="3036"/>
                    <a:pt x="512" y="3001"/>
                  </a:cubicBezTo>
                  <a:cubicBezTo>
                    <a:pt x="619" y="3274"/>
                    <a:pt x="762" y="3501"/>
                    <a:pt x="941" y="3667"/>
                  </a:cubicBezTo>
                  <a:cubicBezTo>
                    <a:pt x="1107" y="3501"/>
                    <a:pt x="1262" y="3274"/>
                    <a:pt x="1369" y="3001"/>
                  </a:cubicBezTo>
                  <a:cubicBezTo>
                    <a:pt x="1405" y="3048"/>
                    <a:pt x="1429" y="3084"/>
                    <a:pt x="1465" y="3120"/>
                  </a:cubicBezTo>
                  <a:cubicBezTo>
                    <a:pt x="1715" y="2893"/>
                    <a:pt x="1869" y="2465"/>
                    <a:pt x="1869" y="1977"/>
                  </a:cubicBezTo>
                  <a:cubicBezTo>
                    <a:pt x="1869" y="1488"/>
                    <a:pt x="1715" y="1072"/>
                    <a:pt x="1465" y="834"/>
                  </a:cubicBezTo>
                  <a:cubicBezTo>
                    <a:pt x="1465" y="846"/>
                    <a:pt x="1453" y="857"/>
                    <a:pt x="1441" y="869"/>
                  </a:cubicBezTo>
                  <a:cubicBezTo>
                    <a:pt x="1322" y="500"/>
                    <a:pt x="1155" y="203"/>
                    <a:pt x="941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327;p52">
              <a:extLst>
                <a:ext uri="{FF2B5EF4-FFF2-40B4-BE49-F238E27FC236}">
                  <a16:creationId xmlns:a16="http://schemas.microsoft.com/office/drawing/2014/main" id="{9BDA41F5-D2F6-4DFC-ABB2-5CD56A72D63A}"/>
                </a:ext>
              </a:extLst>
            </p:cNvPr>
            <p:cNvSpPr/>
            <p:nvPr/>
          </p:nvSpPr>
          <p:spPr>
            <a:xfrm>
              <a:off x="2293631" y="3583677"/>
              <a:ext cx="294200" cy="577969"/>
            </a:xfrm>
            <a:custGeom>
              <a:avLst/>
              <a:gdLst/>
              <a:ahLst/>
              <a:cxnLst/>
              <a:rect l="l" t="t" r="r" b="b"/>
              <a:pathLst>
                <a:path w="1382" h="2715" extrusionOk="0">
                  <a:moveTo>
                    <a:pt x="691" y="0"/>
                  </a:moveTo>
                  <a:cubicBezTo>
                    <a:pt x="524" y="155"/>
                    <a:pt x="405" y="381"/>
                    <a:pt x="322" y="643"/>
                  </a:cubicBezTo>
                  <a:cubicBezTo>
                    <a:pt x="310" y="643"/>
                    <a:pt x="298" y="631"/>
                    <a:pt x="286" y="619"/>
                  </a:cubicBezTo>
                  <a:cubicBezTo>
                    <a:pt x="119" y="786"/>
                    <a:pt x="0" y="1107"/>
                    <a:pt x="0" y="1465"/>
                  </a:cubicBezTo>
                  <a:cubicBezTo>
                    <a:pt x="0" y="1822"/>
                    <a:pt x="119" y="2143"/>
                    <a:pt x="286" y="2310"/>
                  </a:cubicBezTo>
                  <a:cubicBezTo>
                    <a:pt x="322" y="2286"/>
                    <a:pt x="345" y="2250"/>
                    <a:pt x="369" y="2215"/>
                  </a:cubicBezTo>
                  <a:cubicBezTo>
                    <a:pt x="453" y="2417"/>
                    <a:pt x="560" y="2596"/>
                    <a:pt x="691" y="2715"/>
                  </a:cubicBezTo>
                  <a:cubicBezTo>
                    <a:pt x="810" y="2596"/>
                    <a:pt x="929" y="2429"/>
                    <a:pt x="1000" y="2227"/>
                  </a:cubicBezTo>
                  <a:cubicBezTo>
                    <a:pt x="1024" y="2250"/>
                    <a:pt x="1060" y="2286"/>
                    <a:pt x="1084" y="2310"/>
                  </a:cubicBezTo>
                  <a:cubicBezTo>
                    <a:pt x="1262" y="2143"/>
                    <a:pt x="1381" y="1822"/>
                    <a:pt x="1381" y="1465"/>
                  </a:cubicBezTo>
                  <a:cubicBezTo>
                    <a:pt x="1381" y="1107"/>
                    <a:pt x="1262" y="786"/>
                    <a:pt x="1084" y="619"/>
                  </a:cubicBezTo>
                  <a:cubicBezTo>
                    <a:pt x="1072" y="631"/>
                    <a:pt x="1072" y="631"/>
                    <a:pt x="1060" y="643"/>
                  </a:cubicBezTo>
                  <a:cubicBezTo>
                    <a:pt x="977" y="369"/>
                    <a:pt x="846" y="155"/>
                    <a:pt x="691" y="0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328;p52">
              <a:extLst>
                <a:ext uri="{FF2B5EF4-FFF2-40B4-BE49-F238E27FC236}">
                  <a16:creationId xmlns:a16="http://schemas.microsoft.com/office/drawing/2014/main" id="{B84A369F-E84F-4BF1-8CCF-41B2B7F71D70}"/>
                </a:ext>
              </a:extLst>
            </p:cNvPr>
            <p:cNvSpPr/>
            <p:nvPr/>
          </p:nvSpPr>
          <p:spPr>
            <a:xfrm>
              <a:off x="1644774" y="2871381"/>
              <a:ext cx="676958" cy="1617249"/>
            </a:xfrm>
            <a:custGeom>
              <a:avLst/>
              <a:gdLst/>
              <a:ahLst/>
              <a:cxnLst/>
              <a:rect l="l" t="t" r="r" b="b"/>
              <a:pathLst>
                <a:path w="3180" h="7597" extrusionOk="0">
                  <a:moveTo>
                    <a:pt x="1465" y="1"/>
                  </a:moveTo>
                  <a:cubicBezTo>
                    <a:pt x="60" y="2025"/>
                    <a:pt x="0" y="5204"/>
                    <a:pt x="1441" y="7597"/>
                  </a:cubicBezTo>
                  <a:lnTo>
                    <a:pt x="1488" y="7442"/>
                  </a:lnTo>
                  <a:lnTo>
                    <a:pt x="3179" y="3013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329;p52">
              <a:extLst>
                <a:ext uri="{FF2B5EF4-FFF2-40B4-BE49-F238E27FC236}">
                  <a16:creationId xmlns:a16="http://schemas.microsoft.com/office/drawing/2014/main" id="{291EE8BE-BD21-48DA-913C-F5325E6402A6}"/>
                </a:ext>
              </a:extLst>
            </p:cNvPr>
            <p:cNvSpPr/>
            <p:nvPr/>
          </p:nvSpPr>
          <p:spPr>
            <a:xfrm>
              <a:off x="1725881" y="3418908"/>
              <a:ext cx="466420" cy="1069722"/>
            </a:xfrm>
            <a:custGeom>
              <a:avLst/>
              <a:gdLst/>
              <a:ahLst/>
              <a:cxnLst/>
              <a:rect l="l" t="t" r="r" b="b"/>
              <a:pathLst>
                <a:path w="2191" h="5025" extrusionOk="0">
                  <a:moveTo>
                    <a:pt x="1036" y="0"/>
                  </a:moveTo>
                  <a:cubicBezTo>
                    <a:pt x="95" y="1358"/>
                    <a:pt x="0" y="3144"/>
                    <a:pt x="810" y="4596"/>
                  </a:cubicBezTo>
                  <a:lnTo>
                    <a:pt x="1060" y="5025"/>
                  </a:lnTo>
                  <a:lnTo>
                    <a:pt x="2191" y="2036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330;p52">
              <a:extLst>
                <a:ext uri="{FF2B5EF4-FFF2-40B4-BE49-F238E27FC236}">
                  <a16:creationId xmlns:a16="http://schemas.microsoft.com/office/drawing/2014/main" id="{D2985634-6D87-418F-9978-8261A4D5E38D}"/>
                </a:ext>
              </a:extLst>
            </p:cNvPr>
            <p:cNvSpPr/>
            <p:nvPr/>
          </p:nvSpPr>
          <p:spPr>
            <a:xfrm>
              <a:off x="2554621" y="2871381"/>
              <a:ext cx="676958" cy="1617249"/>
            </a:xfrm>
            <a:custGeom>
              <a:avLst/>
              <a:gdLst/>
              <a:ahLst/>
              <a:cxnLst/>
              <a:rect l="l" t="t" r="r" b="b"/>
              <a:pathLst>
                <a:path w="3180" h="7597" extrusionOk="0">
                  <a:moveTo>
                    <a:pt x="1727" y="1"/>
                  </a:moveTo>
                  <a:lnTo>
                    <a:pt x="1" y="3013"/>
                  </a:lnTo>
                  <a:lnTo>
                    <a:pt x="1691" y="7442"/>
                  </a:lnTo>
                  <a:lnTo>
                    <a:pt x="1751" y="7597"/>
                  </a:lnTo>
                  <a:cubicBezTo>
                    <a:pt x="3180" y="5204"/>
                    <a:pt x="3132" y="2025"/>
                    <a:pt x="1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331;p52">
              <a:extLst>
                <a:ext uri="{FF2B5EF4-FFF2-40B4-BE49-F238E27FC236}">
                  <a16:creationId xmlns:a16="http://schemas.microsoft.com/office/drawing/2014/main" id="{839BE56A-F900-487D-8293-2B6122D9DCF2}"/>
                </a:ext>
              </a:extLst>
            </p:cNvPr>
            <p:cNvSpPr/>
            <p:nvPr/>
          </p:nvSpPr>
          <p:spPr>
            <a:xfrm>
              <a:off x="2683839" y="3418908"/>
              <a:ext cx="466633" cy="1069722"/>
            </a:xfrm>
            <a:custGeom>
              <a:avLst/>
              <a:gdLst/>
              <a:ahLst/>
              <a:cxnLst/>
              <a:rect l="l" t="t" r="r" b="b"/>
              <a:pathLst>
                <a:path w="2192" h="5025" extrusionOk="0">
                  <a:moveTo>
                    <a:pt x="1156" y="0"/>
                  </a:moveTo>
                  <a:lnTo>
                    <a:pt x="1" y="2036"/>
                  </a:lnTo>
                  <a:lnTo>
                    <a:pt x="1144" y="5025"/>
                  </a:lnTo>
                  <a:lnTo>
                    <a:pt x="1382" y="4596"/>
                  </a:lnTo>
                  <a:cubicBezTo>
                    <a:pt x="2192" y="3144"/>
                    <a:pt x="2108" y="1358"/>
                    <a:pt x="1156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332;p52">
              <a:extLst>
                <a:ext uri="{FF2B5EF4-FFF2-40B4-BE49-F238E27FC236}">
                  <a16:creationId xmlns:a16="http://schemas.microsoft.com/office/drawing/2014/main" id="{B978A7C7-C682-44A3-AE09-A2799690FF8E}"/>
                </a:ext>
              </a:extLst>
            </p:cNvPr>
            <p:cNvSpPr/>
            <p:nvPr/>
          </p:nvSpPr>
          <p:spPr>
            <a:xfrm>
              <a:off x="1946424" y="1480000"/>
              <a:ext cx="986060" cy="2000008"/>
            </a:xfrm>
            <a:custGeom>
              <a:avLst/>
              <a:gdLst/>
              <a:ahLst/>
              <a:cxnLst/>
              <a:rect l="l" t="t" r="r" b="b"/>
              <a:pathLst>
                <a:path w="4632" h="9395" extrusionOk="0">
                  <a:moveTo>
                    <a:pt x="2322" y="0"/>
                  </a:moveTo>
                  <a:cubicBezTo>
                    <a:pt x="2322" y="0"/>
                    <a:pt x="0" y="1274"/>
                    <a:pt x="0" y="4393"/>
                  </a:cubicBezTo>
                  <a:lnTo>
                    <a:pt x="0" y="9394"/>
                  </a:lnTo>
                  <a:lnTo>
                    <a:pt x="4632" y="9394"/>
                  </a:lnTo>
                  <a:lnTo>
                    <a:pt x="4632" y="4393"/>
                  </a:lnTo>
                  <a:cubicBezTo>
                    <a:pt x="4632" y="1274"/>
                    <a:pt x="2322" y="0"/>
                    <a:pt x="2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333;p52">
              <a:extLst>
                <a:ext uri="{FF2B5EF4-FFF2-40B4-BE49-F238E27FC236}">
                  <a16:creationId xmlns:a16="http://schemas.microsoft.com/office/drawing/2014/main" id="{516EE223-0CBB-4F6C-AF96-32FA1F171496}"/>
                </a:ext>
              </a:extLst>
            </p:cNvPr>
            <p:cNvSpPr/>
            <p:nvPr/>
          </p:nvSpPr>
          <p:spPr>
            <a:xfrm>
              <a:off x="1946424" y="1480000"/>
              <a:ext cx="494307" cy="2000008"/>
            </a:xfrm>
            <a:custGeom>
              <a:avLst/>
              <a:gdLst/>
              <a:ahLst/>
              <a:cxnLst/>
              <a:rect l="l" t="t" r="r" b="b"/>
              <a:pathLst>
                <a:path w="2322" h="9395" extrusionOk="0">
                  <a:moveTo>
                    <a:pt x="2322" y="0"/>
                  </a:moveTo>
                  <a:cubicBezTo>
                    <a:pt x="2321" y="0"/>
                    <a:pt x="0" y="1274"/>
                    <a:pt x="0" y="4393"/>
                  </a:cubicBezTo>
                  <a:lnTo>
                    <a:pt x="0" y="9394"/>
                  </a:lnTo>
                  <a:lnTo>
                    <a:pt x="750" y="9394"/>
                  </a:lnTo>
                  <a:lnTo>
                    <a:pt x="750" y="4393"/>
                  </a:lnTo>
                  <a:cubicBezTo>
                    <a:pt x="750" y="1274"/>
                    <a:pt x="2321" y="0"/>
                    <a:pt x="2322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334;p52">
              <a:extLst>
                <a:ext uri="{FF2B5EF4-FFF2-40B4-BE49-F238E27FC236}">
                  <a16:creationId xmlns:a16="http://schemas.microsoft.com/office/drawing/2014/main" id="{F8C633BB-2E83-4764-BF0B-1C8D4D59AA9F}"/>
                </a:ext>
              </a:extLst>
            </p:cNvPr>
            <p:cNvSpPr/>
            <p:nvPr/>
          </p:nvSpPr>
          <p:spPr>
            <a:xfrm>
              <a:off x="1946424" y="3479792"/>
              <a:ext cx="986060" cy="433637"/>
            </a:xfrm>
            <a:custGeom>
              <a:avLst/>
              <a:gdLst/>
              <a:ahLst/>
              <a:cxnLst/>
              <a:rect l="l" t="t" r="r" b="b"/>
              <a:pathLst>
                <a:path w="4632" h="2037" extrusionOk="0">
                  <a:moveTo>
                    <a:pt x="0" y="0"/>
                  </a:moveTo>
                  <a:lnTo>
                    <a:pt x="1155" y="2036"/>
                  </a:lnTo>
                  <a:lnTo>
                    <a:pt x="3477" y="2036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335;p52">
              <a:extLst>
                <a:ext uri="{FF2B5EF4-FFF2-40B4-BE49-F238E27FC236}">
                  <a16:creationId xmlns:a16="http://schemas.microsoft.com/office/drawing/2014/main" id="{E8EE51C5-A0B5-4EFB-90A3-00874C2F4D82}"/>
                </a:ext>
              </a:extLst>
            </p:cNvPr>
            <p:cNvSpPr/>
            <p:nvPr/>
          </p:nvSpPr>
          <p:spPr>
            <a:xfrm>
              <a:off x="1946424" y="3479792"/>
              <a:ext cx="405749" cy="433637"/>
            </a:xfrm>
            <a:custGeom>
              <a:avLst/>
              <a:gdLst/>
              <a:ahLst/>
              <a:cxnLst/>
              <a:rect l="l" t="t" r="r" b="b"/>
              <a:pathLst>
                <a:path w="1906" h="2037" extrusionOk="0">
                  <a:moveTo>
                    <a:pt x="0" y="0"/>
                  </a:moveTo>
                  <a:lnTo>
                    <a:pt x="1155" y="2036"/>
                  </a:lnTo>
                  <a:lnTo>
                    <a:pt x="1905" y="2036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336;p52">
              <a:extLst>
                <a:ext uri="{FF2B5EF4-FFF2-40B4-BE49-F238E27FC236}">
                  <a16:creationId xmlns:a16="http://schemas.microsoft.com/office/drawing/2014/main" id="{FC215FD6-7546-422E-85BD-BB2251447271}"/>
                </a:ext>
              </a:extLst>
            </p:cNvPr>
            <p:cNvSpPr/>
            <p:nvPr/>
          </p:nvSpPr>
          <p:spPr>
            <a:xfrm>
              <a:off x="1946424" y="2694053"/>
              <a:ext cx="281427" cy="476638"/>
            </a:xfrm>
            <a:custGeom>
              <a:avLst/>
              <a:gdLst/>
              <a:ahLst/>
              <a:cxnLst/>
              <a:rect l="l" t="t" r="r" b="b"/>
              <a:pathLst>
                <a:path w="1322" h="2239" extrusionOk="0">
                  <a:moveTo>
                    <a:pt x="0" y="0"/>
                  </a:moveTo>
                  <a:lnTo>
                    <a:pt x="0" y="2238"/>
                  </a:lnTo>
                  <a:lnTo>
                    <a:pt x="1322" y="2238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337;p52">
              <a:extLst>
                <a:ext uri="{FF2B5EF4-FFF2-40B4-BE49-F238E27FC236}">
                  <a16:creationId xmlns:a16="http://schemas.microsoft.com/office/drawing/2014/main" id="{C1EC3595-32E3-4CBF-AE2E-E8CE6F76C076}"/>
                </a:ext>
              </a:extLst>
            </p:cNvPr>
            <p:cNvSpPr/>
            <p:nvPr/>
          </p:nvSpPr>
          <p:spPr>
            <a:xfrm>
              <a:off x="2650842" y="2694053"/>
              <a:ext cx="281640" cy="476638"/>
            </a:xfrm>
            <a:custGeom>
              <a:avLst/>
              <a:gdLst/>
              <a:ahLst/>
              <a:cxnLst/>
              <a:rect l="l" t="t" r="r" b="b"/>
              <a:pathLst>
                <a:path w="1323" h="2239" extrusionOk="0">
                  <a:moveTo>
                    <a:pt x="1" y="0"/>
                  </a:moveTo>
                  <a:lnTo>
                    <a:pt x="1" y="2238"/>
                  </a:lnTo>
                  <a:lnTo>
                    <a:pt x="1323" y="2238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338;p52">
              <a:extLst>
                <a:ext uri="{FF2B5EF4-FFF2-40B4-BE49-F238E27FC236}">
                  <a16:creationId xmlns:a16="http://schemas.microsoft.com/office/drawing/2014/main" id="{A732E083-0EEE-4AEB-9D9A-B8194A0102EC}"/>
                </a:ext>
              </a:extLst>
            </p:cNvPr>
            <p:cNvSpPr/>
            <p:nvPr/>
          </p:nvSpPr>
          <p:spPr>
            <a:xfrm>
              <a:off x="1946424" y="2694053"/>
              <a:ext cx="281427" cy="476638"/>
            </a:xfrm>
            <a:custGeom>
              <a:avLst/>
              <a:gdLst/>
              <a:ahLst/>
              <a:cxnLst/>
              <a:rect l="l" t="t" r="r" b="b"/>
              <a:pathLst>
                <a:path w="1322" h="2239" extrusionOk="0">
                  <a:moveTo>
                    <a:pt x="0" y="0"/>
                  </a:moveTo>
                  <a:lnTo>
                    <a:pt x="0" y="286"/>
                  </a:lnTo>
                  <a:lnTo>
                    <a:pt x="1036" y="286"/>
                  </a:lnTo>
                  <a:lnTo>
                    <a:pt x="1036" y="1953"/>
                  </a:lnTo>
                  <a:lnTo>
                    <a:pt x="0" y="1953"/>
                  </a:lnTo>
                  <a:lnTo>
                    <a:pt x="0" y="2238"/>
                  </a:lnTo>
                  <a:lnTo>
                    <a:pt x="1322" y="2238"/>
                  </a:lnTo>
                  <a:lnTo>
                    <a:pt x="1322" y="1953"/>
                  </a:lnTo>
                  <a:lnTo>
                    <a:pt x="1322" y="286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339;p52">
              <a:extLst>
                <a:ext uri="{FF2B5EF4-FFF2-40B4-BE49-F238E27FC236}">
                  <a16:creationId xmlns:a16="http://schemas.microsoft.com/office/drawing/2014/main" id="{D3E16268-4A22-4F79-A155-2CBAF879AA8D}"/>
                </a:ext>
              </a:extLst>
            </p:cNvPr>
            <p:cNvSpPr/>
            <p:nvPr/>
          </p:nvSpPr>
          <p:spPr>
            <a:xfrm>
              <a:off x="2650842" y="2694053"/>
              <a:ext cx="281640" cy="476638"/>
            </a:xfrm>
            <a:custGeom>
              <a:avLst/>
              <a:gdLst/>
              <a:ahLst/>
              <a:cxnLst/>
              <a:rect l="l" t="t" r="r" b="b"/>
              <a:pathLst>
                <a:path w="1323" h="2239" extrusionOk="0">
                  <a:moveTo>
                    <a:pt x="1" y="0"/>
                  </a:moveTo>
                  <a:lnTo>
                    <a:pt x="1" y="286"/>
                  </a:lnTo>
                  <a:lnTo>
                    <a:pt x="1" y="1953"/>
                  </a:lnTo>
                  <a:lnTo>
                    <a:pt x="1" y="2238"/>
                  </a:lnTo>
                  <a:lnTo>
                    <a:pt x="1323" y="2238"/>
                  </a:lnTo>
                  <a:lnTo>
                    <a:pt x="1323" y="1953"/>
                  </a:lnTo>
                  <a:lnTo>
                    <a:pt x="299" y="1953"/>
                  </a:lnTo>
                  <a:lnTo>
                    <a:pt x="299" y="286"/>
                  </a:lnTo>
                  <a:lnTo>
                    <a:pt x="1323" y="286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340;p52">
              <a:extLst>
                <a:ext uri="{FF2B5EF4-FFF2-40B4-BE49-F238E27FC236}">
                  <a16:creationId xmlns:a16="http://schemas.microsoft.com/office/drawing/2014/main" id="{8806CADD-7B7D-4069-8C5B-637D0E137C64}"/>
                </a:ext>
              </a:extLst>
            </p:cNvPr>
            <p:cNvSpPr/>
            <p:nvPr/>
          </p:nvSpPr>
          <p:spPr>
            <a:xfrm>
              <a:off x="2192087" y="1839766"/>
              <a:ext cx="530071" cy="301864"/>
            </a:xfrm>
            <a:custGeom>
              <a:avLst/>
              <a:gdLst/>
              <a:ahLst/>
              <a:cxnLst/>
              <a:rect l="l" t="t" r="r" b="b"/>
              <a:pathLst>
                <a:path w="2490" h="1418" extrusionOk="0">
                  <a:moveTo>
                    <a:pt x="1251" y="1"/>
                  </a:moveTo>
                  <a:cubicBezTo>
                    <a:pt x="1251" y="1"/>
                    <a:pt x="1" y="310"/>
                    <a:pt x="1" y="1418"/>
                  </a:cubicBezTo>
                  <a:cubicBezTo>
                    <a:pt x="1" y="1418"/>
                    <a:pt x="680" y="1001"/>
                    <a:pt x="1251" y="1001"/>
                  </a:cubicBezTo>
                  <a:cubicBezTo>
                    <a:pt x="1811" y="1001"/>
                    <a:pt x="2489" y="1418"/>
                    <a:pt x="2489" y="1418"/>
                  </a:cubicBezTo>
                  <a:cubicBezTo>
                    <a:pt x="2489" y="310"/>
                    <a:pt x="1251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2"/>
          <p:cNvSpPr txBox="1">
            <a:spLocks noGrp="1"/>
          </p:cNvSpPr>
          <p:nvPr>
            <p:ph type="ctrTitle"/>
          </p:nvPr>
        </p:nvSpPr>
        <p:spPr>
          <a:xfrm>
            <a:off x="5141280" y="10810"/>
            <a:ext cx="2943300" cy="10557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‘MINING IN THE SPACE’ GAME</a:t>
            </a:r>
            <a:endParaRPr dirty="0"/>
          </a:p>
        </p:txBody>
      </p:sp>
      <p:sp>
        <p:nvSpPr>
          <p:cNvPr id="61" name="Google Shape;741;p40">
            <a:extLst>
              <a:ext uri="{FF2B5EF4-FFF2-40B4-BE49-F238E27FC236}">
                <a16:creationId xmlns:a16="http://schemas.microsoft.com/office/drawing/2014/main" id="{46812C9D-15B6-4361-BB67-64DCFBCBDEB7}"/>
              </a:ext>
            </a:extLst>
          </p:cNvPr>
          <p:cNvSpPr txBox="1">
            <a:spLocks/>
          </p:cNvSpPr>
          <p:nvPr/>
        </p:nvSpPr>
        <p:spPr>
          <a:xfrm>
            <a:off x="4169171" y="1021040"/>
            <a:ext cx="4887517" cy="4037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6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ctr">
              <a:spcAft>
                <a:spcPts val="1600"/>
              </a:spcAft>
            </a:pP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Every planet updates its production of crystals at every iteration based upon the probability distribution </a:t>
            </a: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‘learning and optimization’ task</a:t>
            </a:r>
            <a:endParaRPr lang="en-GB" dirty="0">
              <a:solidFill>
                <a:srgbClr val="0E101A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only context information the spaceships know is the number of crystals they own and collect at each landing</a:t>
            </a: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The performance</a:t>
            </a: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s</a:t>
            </a:r>
            <a:r>
              <a:rPr lang="en-GB" dirty="0">
                <a:solidFill>
                  <a:srgbClr val="0E101A"/>
                </a:solidFill>
                <a:effectLst/>
                <a:latin typeface="Roboto Condensed" panose="020B0604020202020204" charset="0"/>
                <a:ea typeface="Roboto Condensed" panose="020B0604020202020204" charset="0"/>
              </a:rPr>
              <a:t> are evaluated based upon the number of crystals collected </a:t>
            </a:r>
          </a:p>
          <a:p>
            <a:pPr marL="0" indent="0" algn="ctr">
              <a:spcAft>
                <a:spcPts val="1600"/>
              </a:spcAft>
            </a:pPr>
            <a:r>
              <a:rPr lang="en-GB" dirty="0">
                <a:solidFill>
                  <a:srgbClr val="0E101A"/>
                </a:solidFill>
                <a:latin typeface="Roboto Condensed" panose="020B0604020202020204" charset="0"/>
                <a:ea typeface="Roboto Condensed" panose="020B0604020202020204" charset="0"/>
              </a:rPr>
              <a:t>Every planet has a different distance from the home planet</a:t>
            </a:r>
          </a:p>
        </p:txBody>
      </p:sp>
      <p:grpSp>
        <p:nvGrpSpPr>
          <p:cNvPr id="83" name="Google Shape;1546;p57">
            <a:extLst>
              <a:ext uri="{FF2B5EF4-FFF2-40B4-BE49-F238E27FC236}">
                <a16:creationId xmlns:a16="http://schemas.microsoft.com/office/drawing/2014/main" id="{821525E4-F030-4406-B6B6-EC48F2F2DB07}"/>
              </a:ext>
            </a:extLst>
          </p:cNvPr>
          <p:cNvGrpSpPr/>
          <p:nvPr/>
        </p:nvGrpSpPr>
        <p:grpSpPr>
          <a:xfrm>
            <a:off x="1514529" y="203000"/>
            <a:ext cx="565882" cy="581084"/>
            <a:chOff x="4277587" y="1264177"/>
            <a:chExt cx="565882" cy="581084"/>
          </a:xfrm>
        </p:grpSpPr>
        <p:sp>
          <p:nvSpPr>
            <p:cNvPr id="84" name="Google Shape;1547;p57">
              <a:extLst>
                <a:ext uri="{FF2B5EF4-FFF2-40B4-BE49-F238E27FC236}">
                  <a16:creationId xmlns:a16="http://schemas.microsoft.com/office/drawing/2014/main" id="{927186B4-EB1F-44EC-AAB7-8FAF81E5C5E2}"/>
                </a:ext>
              </a:extLst>
            </p:cNvPr>
            <p:cNvSpPr/>
            <p:nvPr/>
          </p:nvSpPr>
          <p:spPr>
            <a:xfrm>
              <a:off x="4304181" y="1332561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8;p57">
              <a:extLst>
                <a:ext uri="{FF2B5EF4-FFF2-40B4-BE49-F238E27FC236}">
                  <a16:creationId xmlns:a16="http://schemas.microsoft.com/office/drawing/2014/main" id="{1653F366-A103-4EB4-BCDE-BD430DBE1979}"/>
                </a:ext>
              </a:extLst>
            </p:cNvPr>
            <p:cNvSpPr/>
            <p:nvPr/>
          </p:nvSpPr>
          <p:spPr>
            <a:xfrm>
              <a:off x="4643114" y="1575489"/>
              <a:ext cx="173834" cy="157309"/>
            </a:xfrm>
            <a:custGeom>
              <a:avLst/>
              <a:gdLst/>
              <a:ahLst/>
              <a:cxnLst/>
              <a:rect l="l" t="t" r="r" b="b"/>
              <a:pathLst>
                <a:path w="8731" h="7901" extrusionOk="0">
                  <a:moveTo>
                    <a:pt x="1403" y="1"/>
                  </a:moveTo>
                  <a:cubicBezTo>
                    <a:pt x="1199" y="774"/>
                    <a:pt x="728" y="1466"/>
                    <a:pt x="489" y="2226"/>
                  </a:cubicBezTo>
                  <a:cubicBezTo>
                    <a:pt x="329" y="2723"/>
                    <a:pt x="191" y="3229"/>
                    <a:pt x="84" y="3736"/>
                  </a:cubicBezTo>
                  <a:cubicBezTo>
                    <a:pt x="49" y="3904"/>
                    <a:pt x="22" y="4069"/>
                    <a:pt x="0" y="4237"/>
                  </a:cubicBezTo>
                  <a:lnTo>
                    <a:pt x="631" y="4348"/>
                  </a:lnTo>
                  <a:lnTo>
                    <a:pt x="866" y="4348"/>
                  </a:lnTo>
                  <a:cubicBezTo>
                    <a:pt x="1075" y="4348"/>
                    <a:pt x="1283" y="4371"/>
                    <a:pt x="1488" y="4424"/>
                  </a:cubicBezTo>
                  <a:lnTo>
                    <a:pt x="7172" y="5849"/>
                  </a:lnTo>
                  <a:cubicBezTo>
                    <a:pt x="7567" y="5947"/>
                    <a:pt x="7842" y="6302"/>
                    <a:pt x="7842" y="6711"/>
                  </a:cubicBezTo>
                  <a:lnTo>
                    <a:pt x="7842" y="7901"/>
                  </a:lnTo>
                  <a:lnTo>
                    <a:pt x="8731" y="7901"/>
                  </a:lnTo>
                  <a:lnTo>
                    <a:pt x="8731" y="5059"/>
                  </a:lnTo>
                  <a:cubicBezTo>
                    <a:pt x="8731" y="4615"/>
                    <a:pt x="8509" y="4197"/>
                    <a:pt x="8136" y="3949"/>
                  </a:cubicBezTo>
                  <a:lnTo>
                    <a:pt x="2629" y="281"/>
                  </a:lnTo>
                  <a:cubicBezTo>
                    <a:pt x="2447" y="156"/>
                    <a:pt x="2247" y="63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9;p57">
              <a:extLst>
                <a:ext uri="{FF2B5EF4-FFF2-40B4-BE49-F238E27FC236}">
                  <a16:creationId xmlns:a16="http://schemas.microsoft.com/office/drawing/2014/main" id="{CB951D96-65DB-4507-8A4A-ADE84AA983BB}"/>
                </a:ext>
              </a:extLst>
            </p:cNvPr>
            <p:cNvSpPr/>
            <p:nvPr/>
          </p:nvSpPr>
          <p:spPr>
            <a:xfrm>
              <a:off x="4304127" y="1575489"/>
              <a:ext cx="161291" cy="157309"/>
            </a:xfrm>
            <a:custGeom>
              <a:avLst/>
              <a:gdLst/>
              <a:ahLst/>
              <a:cxnLst/>
              <a:rect l="l" t="t" r="r" b="b"/>
              <a:pathLst>
                <a:path w="8101" h="7901" extrusionOk="0">
                  <a:moveTo>
                    <a:pt x="6692" y="1"/>
                  </a:moveTo>
                  <a:cubicBezTo>
                    <a:pt x="6484" y="63"/>
                    <a:pt x="6284" y="156"/>
                    <a:pt x="6102" y="281"/>
                  </a:cubicBezTo>
                  <a:lnTo>
                    <a:pt x="595" y="3949"/>
                  </a:lnTo>
                  <a:cubicBezTo>
                    <a:pt x="222" y="4197"/>
                    <a:pt x="0" y="4615"/>
                    <a:pt x="0" y="5059"/>
                  </a:cubicBezTo>
                  <a:lnTo>
                    <a:pt x="0" y="7901"/>
                  </a:lnTo>
                  <a:lnTo>
                    <a:pt x="888" y="7901"/>
                  </a:lnTo>
                  <a:lnTo>
                    <a:pt x="888" y="6711"/>
                  </a:lnTo>
                  <a:cubicBezTo>
                    <a:pt x="888" y="6302"/>
                    <a:pt x="1164" y="5947"/>
                    <a:pt x="1559" y="5849"/>
                  </a:cubicBezTo>
                  <a:lnTo>
                    <a:pt x="7243" y="4424"/>
                  </a:lnTo>
                  <a:cubicBezTo>
                    <a:pt x="7447" y="4371"/>
                    <a:pt x="7656" y="4348"/>
                    <a:pt x="7865" y="4348"/>
                  </a:cubicBezTo>
                  <a:lnTo>
                    <a:pt x="8100" y="4348"/>
                  </a:lnTo>
                  <a:lnTo>
                    <a:pt x="7949" y="978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50;p57">
              <a:extLst>
                <a:ext uri="{FF2B5EF4-FFF2-40B4-BE49-F238E27FC236}">
                  <a16:creationId xmlns:a16="http://schemas.microsoft.com/office/drawing/2014/main" id="{2B010088-5FAD-43F7-B48A-0115845A4C09}"/>
                </a:ext>
              </a:extLst>
            </p:cNvPr>
            <p:cNvSpPr/>
            <p:nvPr/>
          </p:nvSpPr>
          <p:spPr>
            <a:xfrm>
              <a:off x="4498627" y="1529438"/>
              <a:ext cx="123800" cy="70740"/>
            </a:xfrm>
            <a:custGeom>
              <a:avLst/>
              <a:gdLst/>
              <a:ahLst/>
              <a:cxnLst/>
              <a:rect l="l" t="t" r="r" b="b"/>
              <a:pathLst>
                <a:path w="6218" h="3553" extrusionOk="0">
                  <a:moveTo>
                    <a:pt x="1" y="0"/>
                  </a:moveTo>
                  <a:lnTo>
                    <a:pt x="1" y="3553"/>
                  </a:lnTo>
                  <a:lnTo>
                    <a:pt x="6218" y="3553"/>
                  </a:lnTo>
                  <a:lnTo>
                    <a:pt x="6218" y="0"/>
                  </a:lnTo>
                  <a:close/>
                </a:path>
              </a:pathLst>
            </a:custGeom>
            <a:solidFill>
              <a:srgbClr val="9B9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1;p57">
              <a:extLst>
                <a:ext uri="{FF2B5EF4-FFF2-40B4-BE49-F238E27FC236}">
                  <a16:creationId xmlns:a16="http://schemas.microsoft.com/office/drawing/2014/main" id="{30EC8DE1-5BAA-43E7-B853-9BD93AD4097D}"/>
                </a:ext>
              </a:extLst>
            </p:cNvPr>
            <p:cNvSpPr/>
            <p:nvPr/>
          </p:nvSpPr>
          <p:spPr>
            <a:xfrm>
              <a:off x="4437364" y="1573638"/>
              <a:ext cx="246346" cy="88440"/>
            </a:xfrm>
            <a:custGeom>
              <a:avLst/>
              <a:gdLst/>
              <a:ahLst/>
              <a:cxnLst/>
              <a:rect l="l" t="t" r="r" b="b"/>
              <a:pathLst>
                <a:path w="12373" h="4442" extrusionOk="0">
                  <a:moveTo>
                    <a:pt x="640" y="1"/>
                  </a:moveTo>
                  <a:cubicBezTo>
                    <a:pt x="422" y="1"/>
                    <a:pt x="205" y="32"/>
                    <a:pt x="0" y="94"/>
                  </a:cubicBezTo>
                  <a:lnTo>
                    <a:pt x="1408" y="4441"/>
                  </a:lnTo>
                  <a:lnTo>
                    <a:pt x="10965" y="4441"/>
                  </a:lnTo>
                  <a:lnTo>
                    <a:pt x="12372" y="94"/>
                  </a:lnTo>
                  <a:cubicBezTo>
                    <a:pt x="12164" y="32"/>
                    <a:pt x="11951" y="1"/>
                    <a:pt x="11733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2;p57">
              <a:extLst>
                <a:ext uri="{FF2B5EF4-FFF2-40B4-BE49-F238E27FC236}">
                  <a16:creationId xmlns:a16="http://schemas.microsoft.com/office/drawing/2014/main" id="{3C0451CA-E214-448F-AF3D-1E0D590758F0}"/>
                </a:ext>
              </a:extLst>
            </p:cNvPr>
            <p:cNvSpPr/>
            <p:nvPr/>
          </p:nvSpPr>
          <p:spPr>
            <a:xfrm>
              <a:off x="4357167" y="1273037"/>
              <a:ext cx="17700" cy="44220"/>
            </a:xfrm>
            <a:custGeom>
              <a:avLst/>
              <a:gdLst/>
              <a:ahLst/>
              <a:cxnLst/>
              <a:rect l="l" t="t" r="r" b="b"/>
              <a:pathLst>
                <a:path w="889" h="2221" extrusionOk="0">
                  <a:moveTo>
                    <a:pt x="1" y="0"/>
                  </a:moveTo>
                  <a:lnTo>
                    <a:pt x="1" y="1776"/>
                  </a:lnTo>
                  <a:cubicBezTo>
                    <a:pt x="1" y="2021"/>
                    <a:pt x="200" y="2220"/>
                    <a:pt x="445" y="2220"/>
                  </a:cubicBezTo>
                  <a:cubicBezTo>
                    <a:pt x="689" y="2220"/>
                    <a:pt x="889" y="2021"/>
                    <a:pt x="889" y="1776"/>
                  </a:cubicBezTo>
                  <a:lnTo>
                    <a:pt x="8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3;p57">
              <a:extLst>
                <a:ext uri="{FF2B5EF4-FFF2-40B4-BE49-F238E27FC236}">
                  <a16:creationId xmlns:a16="http://schemas.microsoft.com/office/drawing/2014/main" id="{850F30AC-0CDF-42FA-9CBA-10A664A1C69C}"/>
                </a:ext>
              </a:extLst>
            </p:cNvPr>
            <p:cNvSpPr/>
            <p:nvPr/>
          </p:nvSpPr>
          <p:spPr>
            <a:xfrm>
              <a:off x="4434895" y="1281877"/>
              <a:ext cx="258273" cy="227691"/>
            </a:xfrm>
            <a:custGeom>
              <a:avLst/>
              <a:gdLst/>
              <a:ahLst/>
              <a:cxnLst/>
              <a:rect l="l" t="t" r="r" b="b"/>
              <a:pathLst>
                <a:path w="12972" h="11436" extrusionOk="0">
                  <a:moveTo>
                    <a:pt x="6102" y="0"/>
                  </a:moveTo>
                  <a:cubicBezTo>
                    <a:pt x="2518" y="111"/>
                    <a:pt x="0" y="3051"/>
                    <a:pt x="0" y="6661"/>
                  </a:cubicBezTo>
                  <a:lnTo>
                    <a:pt x="10307" y="11435"/>
                  </a:lnTo>
                  <a:lnTo>
                    <a:pt x="12972" y="10658"/>
                  </a:lnTo>
                  <a:lnTo>
                    <a:pt x="12972" y="6661"/>
                  </a:lnTo>
                  <a:cubicBezTo>
                    <a:pt x="12972" y="2980"/>
                    <a:pt x="9987" y="0"/>
                    <a:pt x="63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4;p57">
              <a:extLst>
                <a:ext uri="{FF2B5EF4-FFF2-40B4-BE49-F238E27FC236}">
                  <a16:creationId xmlns:a16="http://schemas.microsoft.com/office/drawing/2014/main" id="{C27EDF39-8AB3-4FE2-B394-D4E9FE722225}"/>
                </a:ext>
              </a:extLst>
            </p:cNvPr>
            <p:cNvSpPr/>
            <p:nvPr/>
          </p:nvSpPr>
          <p:spPr>
            <a:xfrm>
              <a:off x="4427907" y="1281877"/>
              <a:ext cx="128479" cy="229901"/>
            </a:xfrm>
            <a:custGeom>
              <a:avLst/>
              <a:gdLst/>
              <a:ahLst/>
              <a:cxnLst/>
              <a:rect l="l" t="t" r="r" b="b"/>
              <a:pathLst>
                <a:path w="6453" h="11547" extrusionOk="0">
                  <a:moveTo>
                    <a:pt x="6453" y="0"/>
                  </a:moveTo>
                  <a:lnTo>
                    <a:pt x="6453" y="0"/>
                  </a:lnTo>
                  <a:cubicBezTo>
                    <a:pt x="2878" y="120"/>
                    <a:pt x="0" y="3055"/>
                    <a:pt x="0" y="6661"/>
                  </a:cubicBezTo>
                  <a:lnTo>
                    <a:pt x="0" y="10658"/>
                  </a:lnTo>
                  <a:lnTo>
                    <a:pt x="3109" y="11546"/>
                  </a:lnTo>
                  <a:lnTo>
                    <a:pt x="3109" y="5773"/>
                  </a:lnTo>
                  <a:cubicBezTo>
                    <a:pt x="3109" y="3308"/>
                    <a:pt x="4463" y="1155"/>
                    <a:pt x="6453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5;p57">
              <a:extLst>
                <a:ext uri="{FF2B5EF4-FFF2-40B4-BE49-F238E27FC236}">
                  <a16:creationId xmlns:a16="http://schemas.microsoft.com/office/drawing/2014/main" id="{0967E35D-5CEE-4A24-9C4D-BABF0CE3582F}"/>
                </a:ext>
              </a:extLst>
            </p:cNvPr>
            <p:cNvSpPr/>
            <p:nvPr/>
          </p:nvSpPr>
          <p:spPr>
            <a:xfrm>
              <a:off x="4480589" y="1343717"/>
              <a:ext cx="212579" cy="195277"/>
            </a:xfrm>
            <a:custGeom>
              <a:avLst/>
              <a:gdLst/>
              <a:ahLst/>
              <a:cxnLst/>
              <a:rect l="l" t="t" r="r" b="b"/>
              <a:pathLst>
                <a:path w="10677" h="9808" extrusionOk="0">
                  <a:moveTo>
                    <a:pt x="4015" y="1"/>
                  </a:moveTo>
                  <a:cubicBezTo>
                    <a:pt x="3923" y="1"/>
                    <a:pt x="3830" y="4"/>
                    <a:pt x="3736" y="12"/>
                  </a:cubicBezTo>
                  <a:cubicBezTo>
                    <a:pt x="1879" y="154"/>
                    <a:pt x="463" y="1739"/>
                    <a:pt x="463" y="3600"/>
                  </a:cubicBezTo>
                  <a:lnTo>
                    <a:pt x="463" y="7552"/>
                  </a:lnTo>
                  <a:lnTo>
                    <a:pt x="1" y="9346"/>
                  </a:lnTo>
                  <a:lnTo>
                    <a:pt x="259" y="9808"/>
                  </a:lnTo>
                  <a:lnTo>
                    <a:pt x="9917" y="9790"/>
                  </a:lnTo>
                  <a:lnTo>
                    <a:pt x="10677" y="9328"/>
                  </a:lnTo>
                  <a:lnTo>
                    <a:pt x="10677" y="7552"/>
                  </a:lnTo>
                  <a:lnTo>
                    <a:pt x="8456" y="7552"/>
                  </a:lnTo>
                  <a:cubicBezTo>
                    <a:pt x="7968" y="7552"/>
                    <a:pt x="7568" y="7152"/>
                    <a:pt x="7568" y="6664"/>
                  </a:cubicBezTo>
                  <a:lnTo>
                    <a:pt x="7568" y="3555"/>
                  </a:lnTo>
                  <a:cubicBezTo>
                    <a:pt x="7568" y="1592"/>
                    <a:pt x="5976" y="1"/>
                    <a:pt x="4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6;p57">
              <a:extLst>
                <a:ext uri="{FF2B5EF4-FFF2-40B4-BE49-F238E27FC236}">
                  <a16:creationId xmlns:a16="http://schemas.microsoft.com/office/drawing/2014/main" id="{E103B3C1-F73C-4AD1-A4DE-8C243F21EA2A}"/>
                </a:ext>
              </a:extLst>
            </p:cNvPr>
            <p:cNvSpPr/>
            <p:nvPr/>
          </p:nvSpPr>
          <p:spPr>
            <a:xfrm>
              <a:off x="4551688" y="1573638"/>
              <a:ext cx="17700" cy="159161"/>
            </a:xfrm>
            <a:custGeom>
              <a:avLst/>
              <a:gdLst/>
              <a:ahLst/>
              <a:cxnLst/>
              <a:rect l="l" t="t" r="r" b="b"/>
              <a:pathLst>
                <a:path w="889" h="7994" extrusionOk="0">
                  <a:moveTo>
                    <a:pt x="444" y="1"/>
                  </a:moveTo>
                  <a:cubicBezTo>
                    <a:pt x="200" y="1"/>
                    <a:pt x="0" y="196"/>
                    <a:pt x="0" y="445"/>
                  </a:cubicBezTo>
                  <a:lnTo>
                    <a:pt x="0" y="7994"/>
                  </a:lnTo>
                  <a:lnTo>
                    <a:pt x="888" y="7994"/>
                  </a:lnTo>
                  <a:lnTo>
                    <a:pt x="888" y="445"/>
                  </a:lnTo>
                  <a:cubicBezTo>
                    <a:pt x="888" y="196"/>
                    <a:pt x="689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7;p57">
              <a:extLst>
                <a:ext uri="{FF2B5EF4-FFF2-40B4-BE49-F238E27FC236}">
                  <a16:creationId xmlns:a16="http://schemas.microsoft.com/office/drawing/2014/main" id="{E679810F-14E1-445D-AD80-A8983D1B2FCD}"/>
                </a:ext>
              </a:extLst>
            </p:cNvPr>
            <p:cNvSpPr/>
            <p:nvPr/>
          </p:nvSpPr>
          <p:spPr>
            <a:xfrm>
              <a:off x="4525167" y="1380889"/>
              <a:ext cx="68530" cy="68988"/>
            </a:xfrm>
            <a:custGeom>
              <a:avLst/>
              <a:gdLst/>
              <a:ahLst/>
              <a:cxnLst/>
              <a:rect l="l" t="t" r="r" b="b"/>
              <a:pathLst>
                <a:path w="3442" h="3465" extrusionOk="0">
                  <a:moveTo>
                    <a:pt x="1776" y="1"/>
                  </a:moveTo>
                  <a:cubicBezTo>
                    <a:pt x="1057" y="1"/>
                    <a:pt x="435" y="338"/>
                    <a:pt x="156" y="956"/>
                  </a:cubicBezTo>
                  <a:cubicBezTo>
                    <a:pt x="58" y="1178"/>
                    <a:pt x="0" y="1426"/>
                    <a:pt x="0" y="1688"/>
                  </a:cubicBezTo>
                  <a:cubicBezTo>
                    <a:pt x="0" y="2670"/>
                    <a:pt x="795" y="3465"/>
                    <a:pt x="1776" y="3465"/>
                  </a:cubicBezTo>
                  <a:cubicBezTo>
                    <a:pt x="2038" y="3465"/>
                    <a:pt x="2283" y="3407"/>
                    <a:pt x="2509" y="3305"/>
                  </a:cubicBezTo>
                  <a:cubicBezTo>
                    <a:pt x="3122" y="3025"/>
                    <a:pt x="3442" y="2408"/>
                    <a:pt x="3442" y="1688"/>
                  </a:cubicBezTo>
                  <a:cubicBezTo>
                    <a:pt x="3442" y="707"/>
                    <a:pt x="2758" y="1"/>
                    <a:pt x="1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8;p57">
              <a:extLst>
                <a:ext uri="{FF2B5EF4-FFF2-40B4-BE49-F238E27FC236}">
                  <a16:creationId xmlns:a16="http://schemas.microsoft.com/office/drawing/2014/main" id="{367545E0-0747-468D-A882-9CA4DD6447BD}"/>
                </a:ext>
              </a:extLst>
            </p:cNvPr>
            <p:cNvSpPr/>
            <p:nvPr/>
          </p:nvSpPr>
          <p:spPr>
            <a:xfrm>
              <a:off x="4534007" y="1476377"/>
              <a:ext cx="53060" cy="17700"/>
            </a:xfrm>
            <a:custGeom>
              <a:avLst/>
              <a:gdLst/>
              <a:ahLst/>
              <a:cxnLst/>
              <a:rect l="l" t="t" r="r" b="b"/>
              <a:pathLst>
                <a:path w="2665" h="889" extrusionOk="0">
                  <a:moveTo>
                    <a:pt x="444" y="1"/>
                  </a:moveTo>
                  <a:cubicBezTo>
                    <a:pt x="200" y="1"/>
                    <a:pt x="0" y="196"/>
                    <a:pt x="0" y="445"/>
                  </a:cubicBezTo>
                  <a:cubicBezTo>
                    <a:pt x="0" y="689"/>
                    <a:pt x="200" y="889"/>
                    <a:pt x="444" y="889"/>
                  </a:cubicBezTo>
                  <a:lnTo>
                    <a:pt x="2221" y="889"/>
                  </a:lnTo>
                  <a:cubicBezTo>
                    <a:pt x="2465" y="889"/>
                    <a:pt x="2665" y="689"/>
                    <a:pt x="2665" y="445"/>
                  </a:cubicBezTo>
                  <a:cubicBezTo>
                    <a:pt x="2665" y="196"/>
                    <a:pt x="2465" y="1"/>
                    <a:pt x="2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9;p57">
              <a:extLst>
                <a:ext uri="{FF2B5EF4-FFF2-40B4-BE49-F238E27FC236}">
                  <a16:creationId xmlns:a16="http://schemas.microsoft.com/office/drawing/2014/main" id="{DF8E7795-4CF3-412B-8A1E-95E93CC81968}"/>
                </a:ext>
              </a:extLst>
            </p:cNvPr>
            <p:cNvSpPr/>
            <p:nvPr/>
          </p:nvSpPr>
          <p:spPr>
            <a:xfrm>
              <a:off x="4357167" y="1326077"/>
              <a:ext cx="79600" cy="123800"/>
            </a:xfrm>
            <a:custGeom>
              <a:avLst/>
              <a:gdLst/>
              <a:ahLst/>
              <a:cxnLst/>
              <a:rect l="l" t="t" r="r" b="b"/>
              <a:pathLst>
                <a:path w="3998" h="6218" extrusionOk="0">
                  <a:moveTo>
                    <a:pt x="1" y="1"/>
                  </a:moveTo>
                  <a:lnTo>
                    <a:pt x="1" y="4885"/>
                  </a:lnTo>
                  <a:cubicBezTo>
                    <a:pt x="1" y="5618"/>
                    <a:pt x="600" y="6218"/>
                    <a:pt x="1333" y="6218"/>
                  </a:cubicBezTo>
                  <a:lnTo>
                    <a:pt x="3997" y="6218"/>
                  </a:lnTo>
                  <a:lnTo>
                    <a:pt x="3997" y="5329"/>
                  </a:lnTo>
                  <a:lnTo>
                    <a:pt x="1333" y="5329"/>
                  </a:lnTo>
                  <a:cubicBezTo>
                    <a:pt x="1089" y="5329"/>
                    <a:pt x="889" y="5130"/>
                    <a:pt x="889" y="4885"/>
                  </a:cubicBezTo>
                  <a:lnTo>
                    <a:pt x="889" y="1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60;p57">
              <a:extLst>
                <a:ext uri="{FF2B5EF4-FFF2-40B4-BE49-F238E27FC236}">
                  <a16:creationId xmlns:a16="http://schemas.microsoft.com/office/drawing/2014/main" id="{C372EB19-A893-405C-A4CD-F70164558D5C}"/>
                </a:ext>
              </a:extLst>
            </p:cNvPr>
            <p:cNvSpPr/>
            <p:nvPr/>
          </p:nvSpPr>
          <p:spPr>
            <a:xfrm>
              <a:off x="4334529" y="1299557"/>
              <a:ext cx="66878" cy="34026"/>
            </a:xfrm>
            <a:custGeom>
              <a:avLst/>
              <a:gdLst/>
              <a:ahLst/>
              <a:cxnLst/>
              <a:rect l="l" t="t" r="r" b="b"/>
              <a:pathLst>
                <a:path w="3359" h="1709" extrusionOk="0">
                  <a:moveTo>
                    <a:pt x="1138" y="0"/>
                  </a:moveTo>
                  <a:lnTo>
                    <a:pt x="325" y="80"/>
                  </a:lnTo>
                  <a:cubicBezTo>
                    <a:pt x="32" y="80"/>
                    <a:pt x="1" y="316"/>
                    <a:pt x="94" y="595"/>
                  </a:cubicBezTo>
                  <a:cubicBezTo>
                    <a:pt x="329" y="1297"/>
                    <a:pt x="800" y="1706"/>
                    <a:pt x="1582" y="1706"/>
                  </a:cubicBezTo>
                  <a:cubicBezTo>
                    <a:pt x="1663" y="1706"/>
                    <a:pt x="1743" y="1708"/>
                    <a:pt x="1821" y="1708"/>
                  </a:cubicBezTo>
                  <a:cubicBezTo>
                    <a:pt x="1971" y="1708"/>
                    <a:pt x="2114" y="1699"/>
                    <a:pt x="2248" y="1643"/>
                  </a:cubicBezTo>
                  <a:cubicBezTo>
                    <a:pt x="2727" y="1452"/>
                    <a:pt x="3096" y="1057"/>
                    <a:pt x="3265" y="569"/>
                  </a:cubicBezTo>
                  <a:cubicBezTo>
                    <a:pt x="3358" y="289"/>
                    <a:pt x="3136" y="0"/>
                    <a:pt x="2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1;p57">
              <a:extLst>
                <a:ext uri="{FF2B5EF4-FFF2-40B4-BE49-F238E27FC236}">
                  <a16:creationId xmlns:a16="http://schemas.microsoft.com/office/drawing/2014/main" id="{ADBE673D-A200-4C35-86AD-EBAC6AAE31E7}"/>
                </a:ext>
              </a:extLst>
            </p:cNvPr>
            <p:cNvSpPr/>
            <p:nvPr/>
          </p:nvSpPr>
          <p:spPr>
            <a:xfrm>
              <a:off x="4427907" y="1476377"/>
              <a:ext cx="265261" cy="70760"/>
            </a:xfrm>
            <a:custGeom>
              <a:avLst/>
              <a:gdLst/>
              <a:ahLst/>
              <a:cxnLst/>
              <a:rect l="l" t="t" r="r" b="b"/>
              <a:pathLst>
                <a:path w="13323" h="3554" extrusionOk="0">
                  <a:moveTo>
                    <a:pt x="3109" y="1"/>
                  </a:moveTo>
                  <a:cubicBezTo>
                    <a:pt x="3109" y="489"/>
                    <a:pt x="2714" y="889"/>
                    <a:pt x="2221" y="889"/>
                  </a:cubicBezTo>
                  <a:lnTo>
                    <a:pt x="0" y="889"/>
                  </a:lnTo>
                  <a:lnTo>
                    <a:pt x="0" y="2665"/>
                  </a:lnTo>
                  <a:cubicBezTo>
                    <a:pt x="0" y="3154"/>
                    <a:pt x="400" y="3553"/>
                    <a:pt x="888" y="3553"/>
                  </a:cubicBezTo>
                  <a:lnTo>
                    <a:pt x="12434" y="3553"/>
                  </a:lnTo>
                  <a:cubicBezTo>
                    <a:pt x="12497" y="3553"/>
                    <a:pt x="12554" y="3544"/>
                    <a:pt x="12612" y="3536"/>
                  </a:cubicBezTo>
                  <a:cubicBezTo>
                    <a:pt x="12905" y="3473"/>
                    <a:pt x="13140" y="3274"/>
                    <a:pt x="13252" y="3012"/>
                  </a:cubicBezTo>
                  <a:cubicBezTo>
                    <a:pt x="13300" y="2905"/>
                    <a:pt x="13323" y="2785"/>
                    <a:pt x="13323" y="2665"/>
                  </a:cubicBezTo>
                  <a:lnTo>
                    <a:pt x="3997" y="2665"/>
                  </a:lnTo>
                  <a:cubicBezTo>
                    <a:pt x="3508" y="2665"/>
                    <a:pt x="3109" y="2266"/>
                    <a:pt x="3109" y="1777"/>
                  </a:cubicBezTo>
                  <a:lnTo>
                    <a:pt x="3109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2;p57">
              <a:extLst>
                <a:ext uri="{FF2B5EF4-FFF2-40B4-BE49-F238E27FC236}">
                  <a16:creationId xmlns:a16="http://schemas.microsoft.com/office/drawing/2014/main" id="{4F7E5131-9390-4F52-BF75-06D7B558968F}"/>
                </a:ext>
              </a:extLst>
            </p:cNvPr>
            <p:cNvSpPr/>
            <p:nvPr/>
          </p:nvSpPr>
          <p:spPr>
            <a:xfrm>
              <a:off x="4528253" y="1379117"/>
              <a:ext cx="67654" cy="67575"/>
            </a:xfrm>
            <a:custGeom>
              <a:avLst/>
              <a:gdLst/>
              <a:ahLst/>
              <a:cxnLst/>
              <a:rect l="l" t="t" r="r" b="b"/>
              <a:pathLst>
                <a:path w="3398" h="3394" extrusionOk="0">
                  <a:moveTo>
                    <a:pt x="1621" y="1"/>
                  </a:moveTo>
                  <a:cubicBezTo>
                    <a:pt x="902" y="1"/>
                    <a:pt x="280" y="427"/>
                    <a:pt x="1" y="1045"/>
                  </a:cubicBezTo>
                  <a:cubicBezTo>
                    <a:pt x="227" y="942"/>
                    <a:pt x="471" y="889"/>
                    <a:pt x="733" y="889"/>
                  </a:cubicBezTo>
                  <a:cubicBezTo>
                    <a:pt x="1715" y="889"/>
                    <a:pt x="2510" y="1684"/>
                    <a:pt x="2510" y="2665"/>
                  </a:cubicBezTo>
                  <a:cubicBezTo>
                    <a:pt x="2510" y="2923"/>
                    <a:pt x="2452" y="3172"/>
                    <a:pt x="2354" y="3394"/>
                  </a:cubicBezTo>
                  <a:cubicBezTo>
                    <a:pt x="2971" y="3118"/>
                    <a:pt x="3398" y="2497"/>
                    <a:pt x="3398" y="1777"/>
                  </a:cubicBezTo>
                  <a:cubicBezTo>
                    <a:pt x="3398" y="796"/>
                    <a:pt x="2603" y="1"/>
                    <a:pt x="1621" y="1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3;p57">
              <a:extLst>
                <a:ext uri="{FF2B5EF4-FFF2-40B4-BE49-F238E27FC236}">
                  <a16:creationId xmlns:a16="http://schemas.microsoft.com/office/drawing/2014/main" id="{DA829721-B7BB-4016-860E-A1B2B9509D90}"/>
                </a:ext>
              </a:extLst>
            </p:cNvPr>
            <p:cNvSpPr/>
            <p:nvPr/>
          </p:nvSpPr>
          <p:spPr>
            <a:xfrm>
              <a:off x="4631268" y="1432177"/>
              <a:ext cx="61900" cy="17700"/>
            </a:xfrm>
            <a:custGeom>
              <a:avLst/>
              <a:gdLst/>
              <a:ahLst/>
              <a:cxnLst/>
              <a:rect l="l" t="t" r="r" b="b"/>
              <a:pathLst>
                <a:path w="3109" h="889" extrusionOk="0">
                  <a:moveTo>
                    <a:pt x="0" y="0"/>
                  </a:moveTo>
                  <a:lnTo>
                    <a:pt x="0" y="889"/>
                  </a:lnTo>
                  <a:lnTo>
                    <a:pt x="3109" y="88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4;p57">
              <a:extLst>
                <a:ext uri="{FF2B5EF4-FFF2-40B4-BE49-F238E27FC236}">
                  <a16:creationId xmlns:a16="http://schemas.microsoft.com/office/drawing/2014/main" id="{07A14AD6-7353-49E9-93E6-129244BE485A}"/>
                </a:ext>
              </a:extLst>
            </p:cNvPr>
            <p:cNvSpPr/>
            <p:nvPr/>
          </p:nvSpPr>
          <p:spPr>
            <a:xfrm>
              <a:off x="4427907" y="1432177"/>
              <a:ext cx="61900" cy="17700"/>
            </a:xfrm>
            <a:custGeom>
              <a:avLst/>
              <a:gdLst/>
              <a:ahLst/>
              <a:cxnLst/>
              <a:rect l="l" t="t" r="r" b="b"/>
              <a:pathLst>
                <a:path w="3109" h="889" extrusionOk="0">
                  <a:moveTo>
                    <a:pt x="0" y="0"/>
                  </a:moveTo>
                  <a:lnTo>
                    <a:pt x="0" y="889"/>
                  </a:lnTo>
                  <a:lnTo>
                    <a:pt x="3109" y="88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5;p57">
              <a:extLst>
                <a:ext uri="{FF2B5EF4-FFF2-40B4-BE49-F238E27FC236}">
                  <a16:creationId xmlns:a16="http://schemas.microsoft.com/office/drawing/2014/main" id="{AAC7C217-1FA6-4988-89AE-3A7888F41326}"/>
                </a:ext>
              </a:extLst>
            </p:cNvPr>
            <p:cNvSpPr/>
            <p:nvPr/>
          </p:nvSpPr>
          <p:spPr>
            <a:xfrm>
              <a:off x="4330647" y="1299557"/>
              <a:ext cx="48640" cy="35380"/>
            </a:xfrm>
            <a:custGeom>
              <a:avLst/>
              <a:gdLst/>
              <a:ahLst/>
              <a:cxnLst/>
              <a:rect l="l" t="t" r="r" b="b"/>
              <a:pathLst>
                <a:path w="2443" h="1777" extrusionOk="0">
                  <a:moveTo>
                    <a:pt x="520" y="0"/>
                  </a:moveTo>
                  <a:cubicBezTo>
                    <a:pt x="227" y="0"/>
                    <a:pt x="0" y="289"/>
                    <a:pt x="94" y="569"/>
                  </a:cubicBezTo>
                  <a:cubicBezTo>
                    <a:pt x="333" y="1270"/>
                    <a:pt x="995" y="1777"/>
                    <a:pt x="1777" y="1777"/>
                  </a:cubicBezTo>
                  <a:cubicBezTo>
                    <a:pt x="2012" y="1777"/>
                    <a:pt x="2239" y="1728"/>
                    <a:pt x="2443" y="1643"/>
                  </a:cubicBezTo>
                  <a:cubicBezTo>
                    <a:pt x="1794" y="1381"/>
                    <a:pt x="1333" y="742"/>
                    <a:pt x="1333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6;p57">
              <a:extLst>
                <a:ext uri="{FF2B5EF4-FFF2-40B4-BE49-F238E27FC236}">
                  <a16:creationId xmlns:a16="http://schemas.microsoft.com/office/drawing/2014/main" id="{813A4A5E-6817-4C34-ADFA-C303C952278F}"/>
                </a:ext>
              </a:extLst>
            </p:cNvPr>
            <p:cNvSpPr/>
            <p:nvPr/>
          </p:nvSpPr>
          <p:spPr>
            <a:xfrm>
              <a:off x="4357167" y="1264177"/>
              <a:ext cx="17700" cy="17720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5" y="1"/>
                  </a:moveTo>
                  <a:cubicBezTo>
                    <a:pt x="200" y="1"/>
                    <a:pt x="1" y="196"/>
                    <a:pt x="1" y="445"/>
                  </a:cubicBezTo>
                  <a:cubicBezTo>
                    <a:pt x="1" y="689"/>
                    <a:pt x="200" y="889"/>
                    <a:pt x="445" y="889"/>
                  </a:cubicBezTo>
                  <a:cubicBezTo>
                    <a:pt x="689" y="889"/>
                    <a:pt x="889" y="689"/>
                    <a:pt x="889" y="445"/>
                  </a:cubicBezTo>
                  <a:cubicBezTo>
                    <a:pt x="889" y="196"/>
                    <a:pt x="689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7;p57">
              <a:extLst>
                <a:ext uri="{FF2B5EF4-FFF2-40B4-BE49-F238E27FC236}">
                  <a16:creationId xmlns:a16="http://schemas.microsoft.com/office/drawing/2014/main" id="{CD56FB89-6DED-4E73-B563-BCF1628F3120}"/>
                </a:ext>
              </a:extLst>
            </p:cNvPr>
            <p:cNvSpPr/>
            <p:nvPr/>
          </p:nvSpPr>
          <p:spPr>
            <a:xfrm>
              <a:off x="4542848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8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7" y="1777"/>
                  </a:lnTo>
                  <a:lnTo>
                    <a:pt x="1777" y="889"/>
                  </a:lnTo>
                  <a:cubicBezTo>
                    <a:pt x="1777" y="396"/>
                    <a:pt x="1381" y="1"/>
                    <a:pt x="888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8;p57">
              <a:extLst>
                <a:ext uri="{FF2B5EF4-FFF2-40B4-BE49-F238E27FC236}">
                  <a16:creationId xmlns:a16="http://schemas.microsoft.com/office/drawing/2014/main" id="{BD22EDE5-9B11-41DD-9277-634DBC77D14A}"/>
                </a:ext>
              </a:extLst>
            </p:cNvPr>
            <p:cNvSpPr/>
            <p:nvPr/>
          </p:nvSpPr>
          <p:spPr>
            <a:xfrm>
              <a:off x="4525167" y="1750478"/>
              <a:ext cx="70740" cy="17700"/>
            </a:xfrm>
            <a:custGeom>
              <a:avLst/>
              <a:gdLst/>
              <a:ahLst/>
              <a:cxnLst/>
              <a:rect l="l" t="t" r="r" b="b"/>
              <a:pathLst>
                <a:path w="3553" h="889" extrusionOk="0">
                  <a:moveTo>
                    <a:pt x="444" y="0"/>
                  </a:moveTo>
                  <a:cubicBezTo>
                    <a:pt x="200" y="0"/>
                    <a:pt x="0" y="195"/>
                    <a:pt x="0" y="444"/>
                  </a:cubicBezTo>
                  <a:cubicBezTo>
                    <a:pt x="0" y="688"/>
                    <a:pt x="200" y="888"/>
                    <a:pt x="444" y="888"/>
                  </a:cubicBezTo>
                  <a:lnTo>
                    <a:pt x="3109" y="888"/>
                  </a:lnTo>
                  <a:cubicBezTo>
                    <a:pt x="3353" y="888"/>
                    <a:pt x="3553" y="688"/>
                    <a:pt x="3553" y="444"/>
                  </a:cubicBezTo>
                  <a:cubicBezTo>
                    <a:pt x="3553" y="195"/>
                    <a:pt x="3353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9;p57">
              <a:extLst>
                <a:ext uri="{FF2B5EF4-FFF2-40B4-BE49-F238E27FC236}">
                  <a16:creationId xmlns:a16="http://schemas.microsoft.com/office/drawing/2014/main" id="{0EF1DD4E-6C94-45DF-A3B5-A7A5FA0571A6}"/>
                </a:ext>
              </a:extLst>
            </p:cNvPr>
            <p:cNvSpPr/>
            <p:nvPr/>
          </p:nvSpPr>
          <p:spPr>
            <a:xfrm>
              <a:off x="4790408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9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7" y="1777"/>
                  </a:lnTo>
                  <a:lnTo>
                    <a:pt x="1777" y="889"/>
                  </a:lnTo>
                  <a:cubicBezTo>
                    <a:pt x="1777" y="396"/>
                    <a:pt x="1381" y="1"/>
                    <a:pt x="889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70;p57">
              <a:extLst>
                <a:ext uri="{FF2B5EF4-FFF2-40B4-BE49-F238E27FC236}">
                  <a16:creationId xmlns:a16="http://schemas.microsoft.com/office/drawing/2014/main" id="{B8A7B102-0C53-4CE9-9190-A343C966735C}"/>
                </a:ext>
              </a:extLst>
            </p:cNvPr>
            <p:cNvSpPr/>
            <p:nvPr/>
          </p:nvSpPr>
          <p:spPr>
            <a:xfrm>
              <a:off x="4772728" y="1750478"/>
              <a:ext cx="70740" cy="17700"/>
            </a:xfrm>
            <a:custGeom>
              <a:avLst/>
              <a:gdLst/>
              <a:ahLst/>
              <a:cxnLst/>
              <a:rect l="l" t="t" r="r" b="b"/>
              <a:pathLst>
                <a:path w="3553" h="889" extrusionOk="0">
                  <a:moveTo>
                    <a:pt x="444" y="0"/>
                  </a:moveTo>
                  <a:cubicBezTo>
                    <a:pt x="200" y="0"/>
                    <a:pt x="0" y="195"/>
                    <a:pt x="0" y="444"/>
                  </a:cubicBezTo>
                  <a:cubicBezTo>
                    <a:pt x="0" y="688"/>
                    <a:pt x="200" y="888"/>
                    <a:pt x="444" y="888"/>
                  </a:cubicBezTo>
                  <a:lnTo>
                    <a:pt x="3109" y="888"/>
                  </a:lnTo>
                  <a:cubicBezTo>
                    <a:pt x="3353" y="888"/>
                    <a:pt x="3553" y="688"/>
                    <a:pt x="3553" y="444"/>
                  </a:cubicBezTo>
                  <a:cubicBezTo>
                    <a:pt x="3553" y="195"/>
                    <a:pt x="3353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1;p57">
              <a:extLst>
                <a:ext uri="{FF2B5EF4-FFF2-40B4-BE49-F238E27FC236}">
                  <a16:creationId xmlns:a16="http://schemas.microsoft.com/office/drawing/2014/main" id="{10983B7B-BB49-4E79-8803-759D4C12A458}"/>
                </a:ext>
              </a:extLst>
            </p:cNvPr>
            <p:cNvSpPr/>
            <p:nvPr/>
          </p:nvSpPr>
          <p:spPr>
            <a:xfrm>
              <a:off x="4295287" y="1723938"/>
              <a:ext cx="35380" cy="35400"/>
            </a:xfrm>
            <a:custGeom>
              <a:avLst/>
              <a:gdLst/>
              <a:ahLst/>
              <a:cxnLst/>
              <a:rect l="l" t="t" r="r" b="b"/>
              <a:pathLst>
                <a:path w="1777" h="1778" extrusionOk="0">
                  <a:moveTo>
                    <a:pt x="888" y="1"/>
                  </a:moveTo>
                  <a:cubicBezTo>
                    <a:pt x="400" y="1"/>
                    <a:pt x="0" y="396"/>
                    <a:pt x="0" y="889"/>
                  </a:cubicBezTo>
                  <a:lnTo>
                    <a:pt x="0" y="1777"/>
                  </a:lnTo>
                  <a:lnTo>
                    <a:pt x="1776" y="1777"/>
                  </a:lnTo>
                  <a:lnTo>
                    <a:pt x="1776" y="889"/>
                  </a:lnTo>
                  <a:cubicBezTo>
                    <a:pt x="1776" y="396"/>
                    <a:pt x="1381" y="1"/>
                    <a:pt x="888" y="1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2;p57">
              <a:extLst>
                <a:ext uri="{FF2B5EF4-FFF2-40B4-BE49-F238E27FC236}">
                  <a16:creationId xmlns:a16="http://schemas.microsoft.com/office/drawing/2014/main" id="{9E250A95-D2BF-42BD-9E48-E7BA0994DDEA}"/>
                </a:ext>
              </a:extLst>
            </p:cNvPr>
            <p:cNvSpPr/>
            <p:nvPr/>
          </p:nvSpPr>
          <p:spPr>
            <a:xfrm>
              <a:off x="4277587" y="1750478"/>
              <a:ext cx="70760" cy="17700"/>
            </a:xfrm>
            <a:custGeom>
              <a:avLst/>
              <a:gdLst/>
              <a:ahLst/>
              <a:cxnLst/>
              <a:rect l="l" t="t" r="r" b="b"/>
              <a:pathLst>
                <a:path w="3554" h="889" extrusionOk="0">
                  <a:moveTo>
                    <a:pt x="445" y="0"/>
                  </a:moveTo>
                  <a:cubicBezTo>
                    <a:pt x="201" y="0"/>
                    <a:pt x="1" y="195"/>
                    <a:pt x="1" y="444"/>
                  </a:cubicBezTo>
                  <a:cubicBezTo>
                    <a:pt x="1" y="688"/>
                    <a:pt x="201" y="888"/>
                    <a:pt x="445" y="888"/>
                  </a:cubicBezTo>
                  <a:lnTo>
                    <a:pt x="3109" y="888"/>
                  </a:lnTo>
                  <a:cubicBezTo>
                    <a:pt x="3354" y="888"/>
                    <a:pt x="3554" y="688"/>
                    <a:pt x="3554" y="444"/>
                  </a:cubicBezTo>
                  <a:cubicBezTo>
                    <a:pt x="3554" y="195"/>
                    <a:pt x="3354" y="0"/>
                    <a:pt x="3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573;p57">
            <a:extLst>
              <a:ext uri="{FF2B5EF4-FFF2-40B4-BE49-F238E27FC236}">
                <a16:creationId xmlns:a16="http://schemas.microsoft.com/office/drawing/2014/main" id="{91287403-61D6-4DA9-9385-8F60C6F2FD58}"/>
              </a:ext>
            </a:extLst>
          </p:cNvPr>
          <p:cNvGrpSpPr/>
          <p:nvPr/>
        </p:nvGrpSpPr>
        <p:grpSpPr>
          <a:xfrm>
            <a:off x="2648166" y="221376"/>
            <a:ext cx="645108" cy="596115"/>
            <a:chOff x="4237967" y="3072543"/>
            <a:chExt cx="645108" cy="596115"/>
          </a:xfrm>
        </p:grpSpPr>
        <p:sp>
          <p:nvSpPr>
            <p:cNvPr id="111" name="Google Shape;1574;p57">
              <a:extLst>
                <a:ext uri="{FF2B5EF4-FFF2-40B4-BE49-F238E27FC236}">
                  <a16:creationId xmlns:a16="http://schemas.microsoft.com/office/drawing/2014/main" id="{F7B0AB24-FEFB-4531-BCEF-C355207CDFCC}"/>
                </a:ext>
              </a:extLst>
            </p:cNvPr>
            <p:cNvSpPr/>
            <p:nvPr/>
          </p:nvSpPr>
          <p:spPr>
            <a:xfrm>
              <a:off x="4304181" y="3155958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575;p57">
              <a:extLst>
                <a:ext uri="{FF2B5EF4-FFF2-40B4-BE49-F238E27FC236}">
                  <a16:creationId xmlns:a16="http://schemas.microsoft.com/office/drawing/2014/main" id="{021C636F-E174-4C2B-A85A-FD578FF520BD}"/>
                </a:ext>
              </a:extLst>
            </p:cNvPr>
            <p:cNvGrpSpPr/>
            <p:nvPr/>
          </p:nvGrpSpPr>
          <p:grpSpPr>
            <a:xfrm>
              <a:off x="4237967" y="3072543"/>
              <a:ext cx="645108" cy="503998"/>
              <a:chOff x="4237967" y="3072543"/>
              <a:chExt cx="645108" cy="503998"/>
            </a:xfrm>
          </p:grpSpPr>
          <p:sp>
            <p:nvSpPr>
              <p:cNvPr id="113" name="Google Shape;1576;p57">
                <a:extLst>
                  <a:ext uri="{FF2B5EF4-FFF2-40B4-BE49-F238E27FC236}">
                    <a16:creationId xmlns:a16="http://schemas.microsoft.com/office/drawing/2014/main" id="{6000BB4A-6960-4F8D-B8FF-E9A1D12B7AA9}"/>
                  </a:ext>
                </a:extLst>
              </p:cNvPr>
              <p:cNvSpPr/>
              <p:nvPr/>
            </p:nvSpPr>
            <p:spPr>
              <a:xfrm>
                <a:off x="4560499" y="3102776"/>
                <a:ext cx="113828" cy="70589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110" extrusionOk="0">
                    <a:moveTo>
                      <a:pt x="1333" y="1"/>
                    </a:moveTo>
                    <a:lnTo>
                      <a:pt x="1" y="609"/>
                    </a:lnTo>
                    <a:lnTo>
                      <a:pt x="1" y="3109"/>
                    </a:lnTo>
                    <a:lnTo>
                      <a:pt x="3553" y="3109"/>
                    </a:lnTo>
                    <a:lnTo>
                      <a:pt x="4664" y="2665"/>
                    </a:lnTo>
                    <a:lnTo>
                      <a:pt x="3998" y="1777"/>
                    </a:lnTo>
                    <a:lnTo>
                      <a:pt x="4797" y="711"/>
                    </a:lnTo>
                    <a:cubicBezTo>
                      <a:pt x="5014" y="418"/>
                      <a:pt x="4806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577;p57">
                <a:extLst>
                  <a:ext uri="{FF2B5EF4-FFF2-40B4-BE49-F238E27FC236}">
                    <a16:creationId xmlns:a16="http://schemas.microsoft.com/office/drawing/2014/main" id="{915AF472-9761-4C42-8599-39EB99B1A55A}"/>
                  </a:ext>
                </a:extLst>
              </p:cNvPr>
              <p:cNvSpPr/>
              <p:nvPr/>
            </p:nvSpPr>
            <p:spPr>
              <a:xfrm>
                <a:off x="4560499" y="3102776"/>
                <a:ext cx="113828" cy="80667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554" extrusionOk="0">
                    <a:moveTo>
                      <a:pt x="1" y="1"/>
                    </a:moveTo>
                    <a:lnTo>
                      <a:pt x="1" y="3553"/>
                    </a:lnTo>
                    <a:lnTo>
                      <a:pt x="4442" y="3553"/>
                    </a:lnTo>
                    <a:cubicBezTo>
                      <a:pt x="4806" y="3553"/>
                      <a:pt x="5014" y="3136"/>
                      <a:pt x="4797" y="2843"/>
                    </a:cubicBezTo>
                    <a:lnTo>
                      <a:pt x="4664" y="2665"/>
                    </a:lnTo>
                    <a:lnTo>
                      <a:pt x="2221" y="2665"/>
                    </a:lnTo>
                    <a:cubicBezTo>
                      <a:pt x="1728" y="2665"/>
                      <a:pt x="1333" y="2265"/>
                      <a:pt x="1333" y="1777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578;p57">
                <a:extLst>
                  <a:ext uri="{FF2B5EF4-FFF2-40B4-BE49-F238E27FC236}">
                    <a16:creationId xmlns:a16="http://schemas.microsoft.com/office/drawing/2014/main" id="{073A3AC3-798B-4BC1-8FFB-893762E29B6C}"/>
                  </a:ext>
                </a:extLst>
              </p:cNvPr>
              <p:cNvSpPr/>
              <p:nvPr/>
            </p:nvSpPr>
            <p:spPr>
              <a:xfrm>
                <a:off x="4379078" y="3379890"/>
                <a:ext cx="383043" cy="136162"/>
              </a:xfrm>
              <a:custGeom>
                <a:avLst/>
                <a:gdLst/>
                <a:ahLst/>
                <a:cxnLst/>
                <a:rect l="l" t="t" r="r" b="b"/>
                <a:pathLst>
                  <a:path w="16876" h="5999" extrusionOk="0">
                    <a:moveTo>
                      <a:pt x="3584" y="1"/>
                    </a:moveTo>
                    <a:cubicBezTo>
                      <a:pt x="3181" y="1"/>
                      <a:pt x="2792" y="186"/>
                      <a:pt x="2536" y="514"/>
                    </a:cubicBezTo>
                    <a:lnTo>
                      <a:pt x="0" y="3778"/>
                    </a:lnTo>
                    <a:lnTo>
                      <a:pt x="7994" y="5999"/>
                    </a:lnTo>
                    <a:lnTo>
                      <a:pt x="16875" y="4222"/>
                    </a:lnTo>
                    <a:lnTo>
                      <a:pt x="13043" y="2966"/>
                    </a:lnTo>
                    <a:cubicBezTo>
                      <a:pt x="12679" y="2846"/>
                      <a:pt x="12435" y="2504"/>
                      <a:pt x="12435" y="2122"/>
                    </a:cubicBezTo>
                    <a:lnTo>
                      <a:pt x="12435" y="1638"/>
                    </a:lnTo>
                    <a:cubicBezTo>
                      <a:pt x="12435" y="1251"/>
                      <a:pt x="12181" y="910"/>
                      <a:pt x="11817" y="790"/>
                    </a:cubicBezTo>
                    <a:lnTo>
                      <a:pt x="10347" y="323"/>
                    </a:lnTo>
                    <a:cubicBezTo>
                      <a:pt x="10302" y="308"/>
                      <a:pt x="10255" y="301"/>
                      <a:pt x="10210" y="301"/>
                    </a:cubicBezTo>
                    <a:cubicBezTo>
                      <a:pt x="9976" y="301"/>
                      <a:pt x="9770" y="492"/>
                      <a:pt x="9770" y="745"/>
                    </a:cubicBezTo>
                    <a:lnTo>
                      <a:pt x="9770" y="1305"/>
                    </a:lnTo>
                    <a:cubicBezTo>
                      <a:pt x="9770" y="1558"/>
                      <a:pt x="9564" y="1749"/>
                      <a:pt x="9327" y="1749"/>
                    </a:cubicBezTo>
                    <a:cubicBezTo>
                      <a:pt x="9282" y="1749"/>
                      <a:pt x="9235" y="1742"/>
                      <a:pt x="9188" y="1727"/>
                    </a:cubicBezTo>
                    <a:lnTo>
                      <a:pt x="3993" y="66"/>
                    </a:lnTo>
                    <a:cubicBezTo>
                      <a:pt x="3858" y="22"/>
                      <a:pt x="3720" y="1"/>
                      <a:pt x="35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579;p57">
                <a:extLst>
                  <a:ext uri="{FF2B5EF4-FFF2-40B4-BE49-F238E27FC236}">
                    <a16:creationId xmlns:a16="http://schemas.microsoft.com/office/drawing/2014/main" id="{F7207184-C25F-42B7-B00C-C986FE055ABB}"/>
                  </a:ext>
                </a:extLst>
              </p:cNvPr>
              <p:cNvSpPr/>
              <p:nvPr/>
            </p:nvSpPr>
            <p:spPr>
              <a:xfrm>
                <a:off x="4550421" y="3072543"/>
                <a:ext cx="20178" cy="345638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5228" extrusionOk="0">
                    <a:moveTo>
                      <a:pt x="445" y="0"/>
                    </a:moveTo>
                    <a:cubicBezTo>
                      <a:pt x="196" y="0"/>
                      <a:pt x="1" y="200"/>
                      <a:pt x="1" y="444"/>
                    </a:cubicBezTo>
                    <a:lnTo>
                      <a:pt x="1" y="14744"/>
                    </a:lnTo>
                    <a:lnTo>
                      <a:pt x="445" y="15228"/>
                    </a:lnTo>
                    <a:lnTo>
                      <a:pt x="889" y="15028"/>
                    </a:lnTo>
                    <a:lnTo>
                      <a:pt x="889" y="444"/>
                    </a:lnTo>
                    <a:cubicBezTo>
                      <a:pt x="889" y="200"/>
                      <a:pt x="689" y="0"/>
                      <a:pt x="4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580;p57">
                <a:extLst>
                  <a:ext uri="{FF2B5EF4-FFF2-40B4-BE49-F238E27FC236}">
                    <a16:creationId xmlns:a16="http://schemas.microsoft.com/office/drawing/2014/main" id="{2CC0B15A-6146-4108-A4F2-F0768AF66DB0}"/>
                  </a:ext>
                </a:extLst>
              </p:cNvPr>
              <p:cNvSpPr/>
              <p:nvPr/>
            </p:nvSpPr>
            <p:spPr>
              <a:xfrm>
                <a:off x="4550421" y="3407172"/>
                <a:ext cx="20178" cy="10888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4797" extrusionOk="0">
                    <a:moveTo>
                      <a:pt x="1" y="1"/>
                    </a:moveTo>
                    <a:lnTo>
                      <a:pt x="1" y="4353"/>
                    </a:lnTo>
                    <a:cubicBezTo>
                      <a:pt x="1" y="4521"/>
                      <a:pt x="98" y="4663"/>
                      <a:pt x="236" y="4739"/>
                    </a:cubicBezTo>
                    <a:lnTo>
                      <a:pt x="445" y="4797"/>
                    </a:lnTo>
                    <a:cubicBezTo>
                      <a:pt x="689" y="4797"/>
                      <a:pt x="889" y="4597"/>
                      <a:pt x="889" y="4353"/>
                    </a:cubicBezTo>
                    <a:lnTo>
                      <a:pt x="889" y="2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EA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581;p57">
                <a:extLst>
                  <a:ext uri="{FF2B5EF4-FFF2-40B4-BE49-F238E27FC236}">
                    <a16:creationId xmlns:a16="http://schemas.microsoft.com/office/drawing/2014/main" id="{AD9C8B9F-2602-4C43-A4B5-FF5116BEDA7E}"/>
                  </a:ext>
                </a:extLst>
              </p:cNvPr>
              <p:cNvSpPr/>
              <p:nvPr/>
            </p:nvSpPr>
            <p:spPr>
              <a:xfrm>
                <a:off x="4459722" y="3433751"/>
                <a:ext cx="403198" cy="132690"/>
              </a:xfrm>
              <a:custGeom>
                <a:avLst/>
                <a:gdLst/>
                <a:ahLst/>
                <a:cxnLst/>
                <a:rect l="l" t="t" r="r" b="b"/>
                <a:pathLst>
                  <a:path w="17764" h="5846" extrusionOk="0">
                    <a:moveTo>
                      <a:pt x="14085" y="1"/>
                    </a:moveTo>
                    <a:cubicBezTo>
                      <a:pt x="13919" y="1"/>
                      <a:pt x="13751" y="24"/>
                      <a:pt x="13584" y="73"/>
                    </a:cubicBezTo>
                    <a:lnTo>
                      <a:pt x="0" y="4070"/>
                    </a:lnTo>
                    <a:lnTo>
                      <a:pt x="0" y="5846"/>
                    </a:lnTo>
                    <a:lnTo>
                      <a:pt x="17763" y="5846"/>
                    </a:lnTo>
                    <a:lnTo>
                      <a:pt x="15720" y="1077"/>
                    </a:lnTo>
                    <a:cubicBezTo>
                      <a:pt x="15434" y="410"/>
                      <a:pt x="14780" y="1"/>
                      <a:pt x="14085" y="1"/>
                    </a:cubicBezTo>
                    <a:close/>
                  </a:path>
                </a:pathLst>
              </a:custGeom>
              <a:solidFill>
                <a:srgbClr val="8C8D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582;p57">
                <a:extLst>
                  <a:ext uri="{FF2B5EF4-FFF2-40B4-BE49-F238E27FC236}">
                    <a16:creationId xmlns:a16="http://schemas.microsoft.com/office/drawing/2014/main" id="{63575692-FCB0-4512-B96C-D5B0FC339D08}"/>
                  </a:ext>
                </a:extLst>
              </p:cNvPr>
              <p:cNvSpPr/>
              <p:nvPr/>
            </p:nvSpPr>
            <p:spPr>
              <a:xfrm>
                <a:off x="4287062" y="3406673"/>
                <a:ext cx="434748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19154" h="7039" extrusionOk="0">
                    <a:moveTo>
                      <a:pt x="3397" y="0"/>
                    </a:moveTo>
                    <a:lnTo>
                      <a:pt x="2585" y="760"/>
                    </a:lnTo>
                    <a:lnTo>
                      <a:pt x="0" y="7039"/>
                    </a:lnTo>
                    <a:lnTo>
                      <a:pt x="19153" y="7039"/>
                    </a:lnTo>
                    <a:lnTo>
                      <a:pt x="3530" y="49"/>
                    </a:lnTo>
                    <a:cubicBezTo>
                      <a:pt x="3486" y="31"/>
                      <a:pt x="3442" y="14"/>
                      <a:pt x="3397" y="0"/>
                    </a:cubicBezTo>
                    <a:close/>
                  </a:path>
                </a:pathLst>
              </a:custGeom>
              <a:solidFill>
                <a:srgbClr val="BFC1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583;p57">
                <a:extLst>
                  <a:ext uri="{FF2B5EF4-FFF2-40B4-BE49-F238E27FC236}">
                    <a16:creationId xmlns:a16="http://schemas.microsoft.com/office/drawing/2014/main" id="{1FB83088-BC33-4D90-A8A0-38F91E56736E}"/>
                  </a:ext>
                </a:extLst>
              </p:cNvPr>
              <p:cNvSpPr/>
              <p:nvPr/>
            </p:nvSpPr>
            <p:spPr>
              <a:xfrm>
                <a:off x="4387453" y="3455654"/>
                <a:ext cx="246745" cy="120365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5303" extrusionOk="0">
                    <a:moveTo>
                      <a:pt x="505" y="1"/>
                    </a:moveTo>
                    <a:cubicBezTo>
                      <a:pt x="335" y="1"/>
                      <a:pt x="174" y="99"/>
                      <a:pt x="102" y="263"/>
                    </a:cubicBezTo>
                    <a:cubicBezTo>
                      <a:pt x="0" y="489"/>
                      <a:pt x="102" y="751"/>
                      <a:pt x="324" y="853"/>
                    </a:cubicBezTo>
                    <a:lnTo>
                      <a:pt x="10183" y="5263"/>
                    </a:lnTo>
                    <a:cubicBezTo>
                      <a:pt x="10245" y="5290"/>
                      <a:pt x="10307" y="5303"/>
                      <a:pt x="10365" y="5303"/>
                    </a:cubicBezTo>
                    <a:cubicBezTo>
                      <a:pt x="10538" y="5303"/>
                      <a:pt x="10698" y="5205"/>
                      <a:pt x="10773" y="5036"/>
                    </a:cubicBezTo>
                    <a:cubicBezTo>
                      <a:pt x="10871" y="4814"/>
                      <a:pt x="10769" y="4552"/>
                      <a:pt x="10547" y="4450"/>
                    </a:cubicBezTo>
                    <a:lnTo>
                      <a:pt x="688" y="41"/>
                    </a:lnTo>
                    <a:cubicBezTo>
                      <a:pt x="628" y="14"/>
                      <a:pt x="566" y="1"/>
                      <a:pt x="5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584;p57">
                <a:extLst>
                  <a:ext uri="{FF2B5EF4-FFF2-40B4-BE49-F238E27FC236}">
                    <a16:creationId xmlns:a16="http://schemas.microsoft.com/office/drawing/2014/main" id="{652424EC-7A65-431F-9081-479C5AF37747}"/>
                  </a:ext>
                </a:extLst>
              </p:cNvPr>
              <p:cNvSpPr/>
              <p:nvPr/>
            </p:nvSpPr>
            <p:spPr>
              <a:xfrm>
                <a:off x="4268201" y="3213653"/>
                <a:ext cx="30256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889" extrusionOk="0">
                    <a:moveTo>
                      <a:pt x="445" y="0"/>
                    </a:moveTo>
                    <a:cubicBezTo>
                      <a:pt x="196" y="0"/>
                      <a:pt x="1" y="200"/>
                      <a:pt x="1" y="444"/>
                    </a:cubicBezTo>
                    <a:cubicBezTo>
                      <a:pt x="1" y="689"/>
                      <a:pt x="196" y="889"/>
                      <a:pt x="445" y="889"/>
                    </a:cubicBezTo>
                    <a:lnTo>
                      <a:pt x="889" y="889"/>
                    </a:lnTo>
                    <a:cubicBezTo>
                      <a:pt x="1133" y="889"/>
                      <a:pt x="1333" y="689"/>
                      <a:pt x="1333" y="444"/>
                    </a:cubicBezTo>
                    <a:cubicBezTo>
                      <a:pt x="1333" y="200"/>
                      <a:pt x="1133" y="0"/>
                      <a:pt x="8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585;p57">
                <a:extLst>
                  <a:ext uri="{FF2B5EF4-FFF2-40B4-BE49-F238E27FC236}">
                    <a16:creationId xmlns:a16="http://schemas.microsoft.com/office/drawing/2014/main" id="{0A8370A5-9466-4809-B1D2-0D699C5F2BC1}"/>
                  </a:ext>
                </a:extLst>
              </p:cNvPr>
              <p:cNvSpPr/>
              <p:nvPr/>
            </p:nvSpPr>
            <p:spPr>
              <a:xfrm>
                <a:off x="4479877" y="3213653"/>
                <a:ext cx="30256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889" extrusionOk="0">
                    <a:moveTo>
                      <a:pt x="444" y="0"/>
                    </a:moveTo>
                    <a:cubicBezTo>
                      <a:pt x="196" y="0"/>
                      <a:pt x="0" y="200"/>
                      <a:pt x="0" y="444"/>
                    </a:cubicBezTo>
                    <a:cubicBezTo>
                      <a:pt x="0" y="689"/>
                      <a:pt x="196" y="889"/>
                      <a:pt x="444" y="889"/>
                    </a:cubicBezTo>
                    <a:lnTo>
                      <a:pt x="888" y="889"/>
                    </a:lnTo>
                    <a:cubicBezTo>
                      <a:pt x="1133" y="889"/>
                      <a:pt x="1332" y="689"/>
                      <a:pt x="1332" y="444"/>
                    </a:cubicBezTo>
                    <a:cubicBezTo>
                      <a:pt x="1332" y="200"/>
                      <a:pt x="1133" y="0"/>
                      <a:pt x="8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586;p57">
                <a:extLst>
                  <a:ext uri="{FF2B5EF4-FFF2-40B4-BE49-F238E27FC236}">
                    <a16:creationId xmlns:a16="http://schemas.microsoft.com/office/drawing/2014/main" id="{4E5E8C01-E3DE-4BCB-979B-364EC5088CF3}"/>
                  </a:ext>
                </a:extLst>
              </p:cNvPr>
              <p:cNvSpPr/>
              <p:nvPr/>
            </p:nvSpPr>
            <p:spPr>
              <a:xfrm>
                <a:off x="4379078" y="3102776"/>
                <a:ext cx="20178" cy="30256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333" extrusionOk="0">
                    <a:moveTo>
                      <a:pt x="445" y="1"/>
                    </a:moveTo>
                    <a:cubicBezTo>
                      <a:pt x="196" y="1"/>
                      <a:pt x="0" y="200"/>
                      <a:pt x="0" y="445"/>
                    </a:cubicBezTo>
                    <a:lnTo>
                      <a:pt x="0" y="889"/>
                    </a:lnTo>
                    <a:cubicBezTo>
                      <a:pt x="0" y="1133"/>
                      <a:pt x="196" y="1333"/>
                      <a:pt x="445" y="1333"/>
                    </a:cubicBezTo>
                    <a:cubicBezTo>
                      <a:pt x="689" y="1333"/>
                      <a:pt x="889" y="1133"/>
                      <a:pt x="889" y="889"/>
                    </a:cubicBezTo>
                    <a:lnTo>
                      <a:pt x="889" y="445"/>
                    </a:lnTo>
                    <a:cubicBezTo>
                      <a:pt x="889" y="200"/>
                      <a:pt x="689" y="1"/>
                      <a:pt x="4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587;p57">
                <a:extLst>
                  <a:ext uri="{FF2B5EF4-FFF2-40B4-BE49-F238E27FC236}">
                    <a16:creationId xmlns:a16="http://schemas.microsoft.com/office/drawing/2014/main" id="{FE238AB1-E029-4326-9B34-C1B4AC174B21}"/>
                  </a:ext>
                </a:extLst>
              </p:cNvPr>
              <p:cNvSpPr/>
              <p:nvPr/>
            </p:nvSpPr>
            <p:spPr>
              <a:xfrm>
                <a:off x="4379078" y="3314453"/>
                <a:ext cx="20178" cy="30256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333" extrusionOk="0">
                    <a:moveTo>
                      <a:pt x="445" y="0"/>
                    </a:moveTo>
                    <a:cubicBezTo>
                      <a:pt x="196" y="0"/>
                      <a:pt x="0" y="200"/>
                      <a:pt x="0" y="444"/>
                    </a:cubicBezTo>
                    <a:lnTo>
                      <a:pt x="0" y="888"/>
                    </a:lnTo>
                    <a:cubicBezTo>
                      <a:pt x="0" y="1133"/>
                      <a:pt x="196" y="1332"/>
                      <a:pt x="445" y="1332"/>
                    </a:cubicBezTo>
                    <a:cubicBezTo>
                      <a:pt x="689" y="1332"/>
                      <a:pt x="889" y="1133"/>
                      <a:pt x="889" y="888"/>
                    </a:cubicBezTo>
                    <a:lnTo>
                      <a:pt x="889" y="444"/>
                    </a:lnTo>
                    <a:cubicBezTo>
                      <a:pt x="889" y="200"/>
                      <a:pt x="689" y="0"/>
                      <a:pt x="4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588;p57">
                <a:extLst>
                  <a:ext uri="{FF2B5EF4-FFF2-40B4-BE49-F238E27FC236}">
                    <a16:creationId xmlns:a16="http://schemas.microsoft.com/office/drawing/2014/main" id="{64AE9365-3F2A-43A2-B3BF-F34C9F96334E}"/>
                  </a:ext>
                </a:extLst>
              </p:cNvPr>
              <p:cNvSpPr/>
              <p:nvPr/>
            </p:nvSpPr>
            <p:spPr>
              <a:xfrm>
                <a:off x="4306809" y="3142360"/>
                <a:ext cx="22289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90" extrusionOk="0">
                    <a:moveTo>
                      <a:pt x="490" y="0"/>
                    </a:moveTo>
                    <a:cubicBezTo>
                      <a:pt x="381" y="0"/>
                      <a:pt x="272" y="41"/>
                      <a:pt x="187" y="122"/>
                    </a:cubicBezTo>
                    <a:cubicBezTo>
                      <a:pt x="5" y="286"/>
                      <a:pt x="0" y="570"/>
                      <a:pt x="165" y="748"/>
                    </a:cubicBezTo>
                    <a:cubicBezTo>
                      <a:pt x="254" y="845"/>
                      <a:pt x="373" y="890"/>
                      <a:pt x="489" y="890"/>
                    </a:cubicBezTo>
                    <a:cubicBezTo>
                      <a:pt x="600" y="890"/>
                      <a:pt x="706" y="850"/>
                      <a:pt x="795" y="770"/>
                    </a:cubicBezTo>
                    <a:cubicBezTo>
                      <a:pt x="973" y="606"/>
                      <a:pt x="982" y="321"/>
                      <a:pt x="817" y="144"/>
                    </a:cubicBezTo>
                    <a:lnTo>
                      <a:pt x="813" y="139"/>
                    </a:lnTo>
                    <a:cubicBezTo>
                      <a:pt x="725" y="47"/>
                      <a:pt x="608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589;p57">
                <a:extLst>
                  <a:ext uri="{FF2B5EF4-FFF2-40B4-BE49-F238E27FC236}">
                    <a16:creationId xmlns:a16="http://schemas.microsoft.com/office/drawing/2014/main" id="{46BC6502-A374-4C6D-9429-922C3468EBFE}"/>
                  </a:ext>
                </a:extLst>
              </p:cNvPr>
              <p:cNvSpPr/>
              <p:nvPr/>
            </p:nvSpPr>
            <p:spPr>
              <a:xfrm>
                <a:off x="4449327" y="3284901"/>
                <a:ext cx="22312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90" extrusionOk="0">
                    <a:moveTo>
                      <a:pt x="490" y="0"/>
                    </a:moveTo>
                    <a:cubicBezTo>
                      <a:pt x="371" y="0"/>
                      <a:pt x="253" y="48"/>
                      <a:pt x="165" y="143"/>
                    </a:cubicBezTo>
                    <a:cubicBezTo>
                      <a:pt x="1" y="321"/>
                      <a:pt x="10" y="605"/>
                      <a:pt x="187" y="769"/>
                    </a:cubicBezTo>
                    <a:cubicBezTo>
                      <a:pt x="276" y="849"/>
                      <a:pt x="383" y="889"/>
                      <a:pt x="494" y="889"/>
                    </a:cubicBezTo>
                    <a:cubicBezTo>
                      <a:pt x="609" y="889"/>
                      <a:pt x="729" y="845"/>
                      <a:pt x="818" y="751"/>
                    </a:cubicBezTo>
                    <a:cubicBezTo>
                      <a:pt x="982" y="574"/>
                      <a:pt x="973" y="290"/>
                      <a:pt x="796" y="121"/>
                    </a:cubicBezTo>
                    <a:lnTo>
                      <a:pt x="791" y="121"/>
                    </a:lnTo>
                    <a:cubicBezTo>
                      <a:pt x="706" y="40"/>
                      <a:pt x="598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590;p57">
                <a:extLst>
                  <a:ext uri="{FF2B5EF4-FFF2-40B4-BE49-F238E27FC236}">
                    <a16:creationId xmlns:a16="http://schemas.microsoft.com/office/drawing/2014/main" id="{F619D006-952F-4968-929F-78B4C14999B2}"/>
                  </a:ext>
                </a:extLst>
              </p:cNvPr>
              <p:cNvSpPr/>
              <p:nvPr/>
            </p:nvSpPr>
            <p:spPr>
              <a:xfrm>
                <a:off x="4449236" y="3142360"/>
                <a:ext cx="22402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90" extrusionOk="0">
                    <a:moveTo>
                      <a:pt x="495" y="0"/>
                    </a:moveTo>
                    <a:cubicBezTo>
                      <a:pt x="386" y="0"/>
                      <a:pt x="277" y="41"/>
                      <a:pt x="191" y="122"/>
                    </a:cubicBezTo>
                    <a:cubicBezTo>
                      <a:pt x="9" y="290"/>
                      <a:pt x="0" y="570"/>
                      <a:pt x="169" y="752"/>
                    </a:cubicBezTo>
                    <a:cubicBezTo>
                      <a:pt x="258" y="845"/>
                      <a:pt x="373" y="890"/>
                      <a:pt x="493" y="890"/>
                    </a:cubicBezTo>
                    <a:cubicBezTo>
                      <a:pt x="600" y="890"/>
                      <a:pt x="711" y="850"/>
                      <a:pt x="795" y="770"/>
                    </a:cubicBezTo>
                    <a:lnTo>
                      <a:pt x="800" y="766"/>
                    </a:lnTo>
                    <a:cubicBezTo>
                      <a:pt x="977" y="601"/>
                      <a:pt x="986" y="321"/>
                      <a:pt x="817" y="139"/>
                    </a:cubicBezTo>
                    <a:cubicBezTo>
                      <a:pt x="730" y="47"/>
                      <a:pt x="612" y="0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591;p57">
                <a:extLst>
                  <a:ext uri="{FF2B5EF4-FFF2-40B4-BE49-F238E27FC236}">
                    <a16:creationId xmlns:a16="http://schemas.microsoft.com/office/drawing/2014/main" id="{06317B1A-CD40-4A2D-A8F6-2E81CC51AA3F}"/>
                  </a:ext>
                </a:extLst>
              </p:cNvPr>
              <p:cNvSpPr/>
              <p:nvPr/>
            </p:nvSpPr>
            <p:spPr>
              <a:xfrm>
                <a:off x="4306695" y="3284923"/>
                <a:ext cx="22402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89" extrusionOk="0">
                    <a:moveTo>
                      <a:pt x="495" y="1"/>
                    </a:moveTo>
                    <a:cubicBezTo>
                      <a:pt x="376" y="1"/>
                      <a:pt x="256" y="49"/>
                      <a:pt x="170" y="142"/>
                    </a:cubicBezTo>
                    <a:cubicBezTo>
                      <a:pt x="1" y="320"/>
                      <a:pt x="10" y="604"/>
                      <a:pt x="192" y="768"/>
                    </a:cubicBezTo>
                    <a:cubicBezTo>
                      <a:pt x="276" y="848"/>
                      <a:pt x="383" y="888"/>
                      <a:pt x="494" y="888"/>
                    </a:cubicBezTo>
                    <a:cubicBezTo>
                      <a:pt x="609" y="888"/>
                      <a:pt x="729" y="844"/>
                      <a:pt x="818" y="750"/>
                    </a:cubicBezTo>
                    <a:lnTo>
                      <a:pt x="822" y="746"/>
                    </a:lnTo>
                    <a:cubicBezTo>
                      <a:pt x="987" y="568"/>
                      <a:pt x="978" y="289"/>
                      <a:pt x="796" y="120"/>
                    </a:cubicBezTo>
                    <a:cubicBezTo>
                      <a:pt x="712" y="40"/>
                      <a:pt x="603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592;p57">
                <a:extLst>
                  <a:ext uri="{FF2B5EF4-FFF2-40B4-BE49-F238E27FC236}">
                    <a16:creationId xmlns:a16="http://schemas.microsoft.com/office/drawing/2014/main" id="{D8FBF679-41F9-4FA0-80F9-4D1C14E4F4EA}"/>
                  </a:ext>
                </a:extLst>
              </p:cNvPr>
              <p:cNvSpPr/>
              <p:nvPr/>
            </p:nvSpPr>
            <p:spPr>
              <a:xfrm>
                <a:off x="4237967" y="3405175"/>
                <a:ext cx="645108" cy="171366"/>
              </a:xfrm>
              <a:custGeom>
                <a:avLst/>
                <a:gdLst/>
                <a:ahLst/>
                <a:cxnLst/>
                <a:rect l="l" t="t" r="r" b="b"/>
                <a:pathLst>
                  <a:path w="28422" h="7550" extrusionOk="0">
                    <a:moveTo>
                      <a:pt x="5147" y="0"/>
                    </a:moveTo>
                    <a:cubicBezTo>
                      <a:pt x="4643" y="0"/>
                      <a:pt x="4163" y="288"/>
                      <a:pt x="3939" y="772"/>
                    </a:cubicBezTo>
                    <a:lnTo>
                      <a:pt x="3970" y="1261"/>
                    </a:lnTo>
                    <a:lnTo>
                      <a:pt x="3602" y="1594"/>
                    </a:lnTo>
                    <a:lnTo>
                      <a:pt x="1515" y="6661"/>
                    </a:lnTo>
                    <a:lnTo>
                      <a:pt x="444" y="6661"/>
                    </a:lnTo>
                    <a:cubicBezTo>
                      <a:pt x="196" y="6661"/>
                      <a:pt x="0" y="6861"/>
                      <a:pt x="0" y="7105"/>
                    </a:cubicBezTo>
                    <a:cubicBezTo>
                      <a:pt x="0" y="7349"/>
                      <a:pt x="196" y="7549"/>
                      <a:pt x="444" y="7549"/>
                    </a:cubicBezTo>
                    <a:lnTo>
                      <a:pt x="27977" y="7549"/>
                    </a:lnTo>
                    <a:cubicBezTo>
                      <a:pt x="28221" y="7549"/>
                      <a:pt x="28421" y="7349"/>
                      <a:pt x="28421" y="7105"/>
                    </a:cubicBezTo>
                    <a:cubicBezTo>
                      <a:pt x="28421" y="6861"/>
                      <a:pt x="28221" y="6661"/>
                      <a:pt x="27977" y="6661"/>
                    </a:cubicBezTo>
                    <a:lnTo>
                      <a:pt x="5498" y="6661"/>
                    </a:lnTo>
                    <a:cubicBezTo>
                      <a:pt x="4232" y="6661"/>
                      <a:pt x="3375" y="5378"/>
                      <a:pt x="3855" y="4210"/>
                    </a:cubicBezTo>
                    <a:lnTo>
                      <a:pt x="5560" y="66"/>
                    </a:lnTo>
                    <a:cubicBezTo>
                      <a:pt x="5424" y="22"/>
                      <a:pt x="5285" y="0"/>
                      <a:pt x="5147" y="0"/>
                    </a:cubicBezTo>
                    <a:close/>
                  </a:path>
                </a:pathLst>
              </a:custGeom>
              <a:solidFill>
                <a:srgbClr val="A7A8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593;p57">
                <a:extLst>
                  <a:ext uri="{FF2B5EF4-FFF2-40B4-BE49-F238E27FC236}">
                    <a16:creationId xmlns:a16="http://schemas.microsoft.com/office/drawing/2014/main" id="{88FE1CA1-492F-49C2-BA2A-DDABF39F1FBD}"/>
                  </a:ext>
                </a:extLst>
              </p:cNvPr>
              <p:cNvSpPr/>
              <p:nvPr/>
            </p:nvSpPr>
            <p:spPr>
              <a:xfrm>
                <a:off x="4341990" y="3434091"/>
                <a:ext cx="29756" cy="24513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80" extrusionOk="0">
                    <a:moveTo>
                      <a:pt x="480" y="0"/>
                    </a:moveTo>
                    <a:lnTo>
                      <a:pt x="0" y="236"/>
                    </a:lnTo>
                    <a:lnTo>
                      <a:pt x="142" y="822"/>
                    </a:lnTo>
                    <a:lnTo>
                      <a:pt x="622" y="1039"/>
                    </a:lnTo>
                    <a:cubicBezTo>
                      <a:pt x="684" y="1066"/>
                      <a:pt x="746" y="1079"/>
                      <a:pt x="804" y="1079"/>
                    </a:cubicBezTo>
                    <a:cubicBezTo>
                      <a:pt x="973" y="1079"/>
                      <a:pt x="1137" y="982"/>
                      <a:pt x="1208" y="813"/>
                    </a:cubicBezTo>
                    <a:cubicBezTo>
                      <a:pt x="1310" y="591"/>
                      <a:pt x="1208" y="329"/>
                      <a:pt x="986" y="227"/>
                    </a:cubicBez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594;p57">
                <a:extLst>
                  <a:ext uri="{FF2B5EF4-FFF2-40B4-BE49-F238E27FC236}">
                    <a16:creationId xmlns:a16="http://schemas.microsoft.com/office/drawing/2014/main" id="{2AC2B099-98AB-44FA-9B90-CDA378080465}"/>
                  </a:ext>
                </a:extLst>
              </p:cNvPr>
              <p:cNvSpPr/>
              <p:nvPr/>
            </p:nvSpPr>
            <p:spPr>
              <a:xfrm>
                <a:off x="4319701" y="3422697"/>
                <a:ext cx="33184" cy="30051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324" extrusionOk="0">
                    <a:moveTo>
                      <a:pt x="338" y="0"/>
                    </a:moveTo>
                    <a:cubicBezTo>
                      <a:pt x="329" y="18"/>
                      <a:pt x="325" y="36"/>
                      <a:pt x="316" y="54"/>
                    </a:cubicBezTo>
                    <a:lnTo>
                      <a:pt x="1" y="822"/>
                    </a:lnTo>
                    <a:lnTo>
                      <a:pt x="1124" y="1324"/>
                    </a:lnTo>
                    <a:lnTo>
                      <a:pt x="1462" y="50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595;p57">
                <a:extLst>
                  <a:ext uri="{FF2B5EF4-FFF2-40B4-BE49-F238E27FC236}">
                    <a16:creationId xmlns:a16="http://schemas.microsoft.com/office/drawing/2014/main" id="{D95E99EE-7ABB-43C4-88F8-360D1570ACB5}"/>
                  </a:ext>
                </a:extLst>
              </p:cNvPr>
              <p:cNvSpPr/>
              <p:nvPr/>
            </p:nvSpPr>
            <p:spPr>
              <a:xfrm>
                <a:off x="4550421" y="3102776"/>
                <a:ext cx="20178" cy="20178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1" y="1"/>
                    </a:moveTo>
                    <a:lnTo>
                      <a:pt x="1" y="889"/>
                    </a:lnTo>
                    <a:lnTo>
                      <a:pt x="889" y="889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596;p57">
                <a:extLst>
                  <a:ext uri="{FF2B5EF4-FFF2-40B4-BE49-F238E27FC236}">
                    <a16:creationId xmlns:a16="http://schemas.microsoft.com/office/drawing/2014/main" id="{02609A28-6769-4A4B-9816-29798AF4446E}"/>
                  </a:ext>
                </a:extLst>
              </p:cNvPr>
              <p:cNvSpPr/>
              <p:nvPr/>
            </p:nvSpPr>
            <p:spPr>
              <a:xfrm>
                <a:off x="4550421" y="3163242"/>
                <a:ext cx="20178" cy="2020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90" extrusionOk="0">
                    <a:moveTo>
                      <a:pt x="1" y="1"/>
                    </a:moveTo>
                    <a:lnTo>
                      <a:pt x="1" y="889"/>
                    </a:lnTo>
                    <a:lnTo>
                      <a:pt x="889" y="889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415A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597;p57">
                <a:extLst>
                  <a:ext uri="{FF2B5EF4-FFF2-40B4-BE49-F238E27FC236}">
                    <a16:creationId xmlns:a16="http://schemas.microsoft.com/office/drawing/2014/main" id="{59B52F28-A14C-40F7-B107-DE014252B335}"/>
                  </a:ext>
                </a:extLst>
              </p:cNvPr>
              <p:cNvSpPr/>
              <p:nvPr/>
            </p:nvSpPr>
            <p:spPr>
              <a:xfrm>
                <a:off x="4334931" y="3163242"/>
                <a:ext cx="114713" cy="115349"/>
              </a:xfrm>
              <a:custGeom>
                <a:avLst/>
                <a:gdLst/>
                <a:ahLst/>
                <a:cxnLst/>
                <a:rect l="l" t="t" r="r" b="b"/>
                <a:pathLst>
                  <a:path w="5054" h="5082" extrusionOk="0">
                    <a:moveTo>
                      <a:pt x="2390" y="1"/>
                    </a:moveTo>
                    <a:cubicBezTo>
                      <a:pt x="1879" y="1"/>
                      <a:pt x="1404" y="143"/>
                      <a:pt x="1000" y="392"/>
                    </a:cubicBezTo>
                    <a:cubicBezTo>
                      <a:pt x="236" y="858"/>
                      <a:pt x="0" y="1702"/>
                      <a:pt x="0" y="2665"/>
                    </a:cubicBezTo>
                    <a:cubicBezTo>
                      <a:pt x="0" y="4135"/>
                      <a:pt x="915" y="5081"/>
                      <a:pt x="2390" y="5081"/>
                    </a:cubicBezTo>
                    <a:cubicBezTo>
                      <a:pt x="3353" y="5081"/>
                      <a:pt x="4197" y="4819"/>
                      <a:pt x="4663" y="4051"/>
                    </a:cubicBezTo>
                    <a:cubicBezTo>
                      <a:pt x="4912" y="3647"/>
                      <a:pt x="5054" y="3172"/>
                      <a:pt x="5054" y="2665"/>
                    </a:cubicBezTo>
                    <a:cubicBezTo>
                      <a:pt x="5054" y="1196"/>
                      <a:pt x="3859" y="1"/>
                      <a:pt x="23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598;p57">
                <a:extLst>
                  <a:ext uri="{FF2B5EF4-FFF2-40B4-BE49-F238E27FC236}">
                    <a16:creationId xmlns:a16="http://schemas.microsoft.com/office/drawing/2014/main" id="{97AC07DF-97A5-4B09-87DA-B35398206950}"/>
                  </a:ext>
                </a:extLst>
              </p:cNvPr>
              <p:cNvSpPr/>
              <p:nvPr/>
            </p:nvSpPr>
            <p:spPr>
              <a:xfrm>
                <a:off x="4328689" y="3172117"/>
                <a:ext cx="112103" cy="112103"/>
              </a:xfrm>
              <a:custGeom>
                <a:avLst/>
                <a:gdLst/>
                <a:ahLst/>
                <a:cxnLst/>
                <a:rect l="l" t="t" r="r" b="b"/>
                <a:pathLst>
                  <a:path w="4939" h="4939" extrusionOk="0">
                    <a:moveTo>
                      <a:pt x="1275" y="1"/>
                    </a:moveTo>
                    <a:cubicBezTo>
                      <a:pt x="511" y="467"/>
                      <a:pt x="0" y="1311"/>
                      <a:pt x="0" y="2274"/>
                    </a:cubicBezTo>
                    <a:cubicBezTo>
                      <a:pt x="0" y="3744"/>
                      <a:pt x="1190" y="4939"/>
                      <a:pt x="2665" y="4939"/>
                    </a:cubicBezTo>
                    <a:cubicBezTo>
                      <a:pt x="3628" y="4939"/>
                      <a:pt x="4472" y="4428"/>
                      <a:pt x="4938" y="3660"/>
                    </a:cubicBezTo>
                    <a:lnTo>
                      <a:pt x="4938" y="3660"/>
                    </a:lnTo>
                    <a:cubicBezTo>
                      <a:pt x="4534" y="3909"/>
                      <a:pt x="4059" y="4051"/>
                      <a:pt x="3553" y="4051"/>
                    </a:cubicBezTo>
                    <a:cubicBezTo>
                      <a:pt x="2078" y="4051"/>
                      <a:pt x="888" y="2856"/>
                      <a:pt x="888" y="1386"/>
                    </a:cubicBezTo>
                    <a:cubicBezTo>
                      <a:pt x="888" y="876"/>
                      <a:pt x="1030" y="405"/>
                      <a:pt x="1275" y="1"/>
                    </a:cubicBezTo>
                    <a:close/>
                  </a:path>
                </a:pathLst>
              </a:custGeom>
              <a:solidFill>
                <a:srgbClr val="BEA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" name="Google Shape;1599;p57">
            <a:extLst>
              <a:ext uri="{FF2B5EF4-FFF2-40B4-BE49-F238E27FC236}">
                <a16:creationId xmlns:a16="http://schemas.microsoft.com/office/drawing/2014/main" id="{1D54E4E2-017C-4E67-8047-A828A145E20A}"/>
              </a:ext>
            </a:extLst>
          </p:cNvPr>
          <p:cNvGrpSpPr/>
          <p:nvPr/>
        </p:nvGrpSpPr>
        <p:grpSpPr>
          <a:xfrm>
            <a:off x="320473" y="234396"/>
            <a:ext cx="671541" cy="587676"/>
            <a:chOff x="1835999" y="1212457"/>
            <a:chExt cx="671541" cy="587676"/>
          </a:xfrm>
        </p:grpSpPr>
        <p:sp>
          <p:nvSpPr>
            <p:cNvPr id="137" name="Google Shape;1600;p57">
              <a:extLst>
                <a:ext uri="{FF2B5EF4-FFF2-40B4-BE49-F238E27FC236}">
                  <a16:creationId xmlns:a16="http://schemas.microsoft.com/office/drawing/2014/main" id="{0BC383BF-2F26-4C71-BBD9-FE739AAD9D45}"/>
                </a:ext>
              </a:extLst>
            </p:cNvPr>
            <p:cNvSpPr/>
            <p:nvPr/>
          </p:nvSpPr>
          <p:spPr>
            <a:xfrm>
              <a:off x="1914881" y="1287433"/>
              <a:ext cx="512700" cy="51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1;p57">
              <a:extLst>
                <a:ext uri="{FF2B5EF4-FFF2-40B4-BE49-F238E27FC236}">
                  <a16:creationId xmlns:a16="http://schemas.microsoft.com/office/drawing/2014/main" id="{C247BB76-1948-465B-81DD-F41BB587C586}"/>
                </a:ext>
              </a:extLst>
            </p:cNvPr>
            <p:cNvSpPr/>
            <p:nvPr/>
          </p:nvSpPr>
          <p:spPr>
            <a:xfrm>
              <a:off x="1925616" y="1212457"/>
              <a:ext cx="141245" cy="143891"/>
            </a:xfrm>
            <a:custGeom>
              <a:avLst/>
              <a:gdLst/>
              <a:ahLst/>
              <a:cxnLst/>
              <a:rect l="l" t="t" r="r" b="b"/>
              <a:pathLst>
                <a:path w="5978" h="6090" extrusionOk="0">
                  <a:moveTo>
                    <a:pt x="2869" y="1"/>
                  </a:moveTo>
                  <a:cubicBezTo>
                    <a:pt x="2296" y="1"/>
                    <a:pt x="1759" y="156"/>
                    <a:pt x="1297" y="427"/>
                  </a:cubicBezTo>
                  <a:cubicBezTo>
                    <a:pt x="378" y="969"/>
                    <a:pt x="0" y="1964"/>
                    <a:pt x="0" y="3109"/>
                  </a:cubicBezTo>
                  <a:cubicBezTo>
                    <a:pt x="0" y="4823"/>
                    <a:pt x="1150" y="6089"/>
                    <a:pt x="2869" y="6089"/>
                  </a:cubicBezTo>
                  <a:cubicBezTo>
                    <a:pt x="4010" y="6089"/>
                    <a:pt x="5009" y="5601"/>
                    <a:pt x="5551" y="4681"/>
                  </a:cubicBezTo>
                  <a:cubicBezTo>
                    <a:pt x="5822" y="4220"/>
                    <a:pt x="5977" y="3682"/>
                    <a:pt x="5977" y="3109"/>
                  </a:cubicBezTo>
                  <a:cubicBezTo>
                    <a:pt x="5977" y="1391"/>
                    <a:pt x="4583" y="1"/>
                    <a:pt x="2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2;p57">
              <a:extLst>
                <a:ext uri="{FF2B5EF4-FFF2-40B4-BE49-F238E27FC236}">
                  <a16:creationId xmlns:a16="http://schemas.microsoft.com/office/drawing/2014/main" id="{C1A5CDD7-5F50-415C-B467-484CA69A47D3}"/>
                </a:ext>
              </a:extLst>
            </p:cNvPr>
            <p:cNvSpPr/>
            <p:nvPr/>
          </p:nvSpPr>
          <p:spPr>
            <a:xfrm>
              <a:off x="1919946" y="1222546"/>
              <a:ext cx="136850" cy="136827"/>
            </a:xfrm>
            <a:custGeom>
              <a:avLst/>
              <a:gdLst/>
              <a:ahLst/>
              <a:cxnLst/>
              <a:rect l="l" t="t" r="r" b="b"/>
              <a:pathLst>
                <a:path w="5792" h="5791" extrusionOk="0">
                  <a:moveTo>
                    <a:pt x="1537" y="0"/>
                  </a:moveTo>
                  <a:lnTo>
                    <a:pt x="1537" y="0"/>
                  </a:lnTo>
                  <a:cubicBezTo>
                    <a:pt x="618" y="542"/>
                    <a:pt x="0" y="1541"/>
                    <a:pt x="0" y="2682"/>
                  </a:cubicBezTo>
                  <a:cubicBezTo>
                    <a:pt x="0" y="4401"/>
                    <a:pt x="1390" y="5791"/>
                    <a:pt x="3109" y="5791"/>
                  </a:cubicBezTo>
                  <a:cubicBezTo>
                    <a:pt x="4250" y="5791"/>
                    <a:pt x="5249" y="5174"/>
                    <a:pt x="5791" y="4254"/>
                  </a:cubicBezTo>
                  <a:lnTo>
                    <a:pt x="5791" y="4254"/>
                  </a:lnTo>
                  <a:cubicBezTo>
                    <a:pt x="5329" y="4525"/>
                    <a:pt x="4792" y="4681"/>
                    <a:pt x="4219" y="4681"/>
                  </a:cubicBezTo>
                  <a:cubicBezTo>
                    <a:pt x="2501" y="4681"/>
                    <a:pt x="1111" y="3291"/>
                    <a:pt x="1111" y="1572"/>
                  </a:cubicBezTo>
                  <a:cubicBezTo>
                    <a:pt x="1111" y="999"/>
                    <a:pt x="1266" y="462"/>
                    <a:pt x="1537" y="0"/>
                  </a:cubicBez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3;p57">
              <a:extLst>
                <a:ext uri="{FF2B5EF4-FFF2-40B4-BE49-F238E27FC236}">
                  <a16:creationId xmlns:a16="http://schemas.microsoft.com/office/drawing/2014/main" id="{E1BEE869-5272-49A7-B2F4-F81E0822EBA5}"/>
                </a:ext>
              </a:extLst>
            </p:cNvPr>
            <p:cNvSpPr/>
            <p:nvPr/>
          </p:nvSpPr>
          <p:spPr>
            <a:xfrm>
              <a:off x="2045854" y="1489979"/>
              <a:ext cx="440700" cy="215648"/>
            </a:xfrm>
            <a:custGeom>
              <a:avLst/>
              <a:gdLst/>
              <a:ahLst/>
              <a:cxnLst/>
              <a:rect l="l" t="t" r="r" b="b"/>
              <a:pathLst>
                <a:path w="18652" h="9127" extrusionOk="0">
                  <a:moveTo>
                    <a:pt x="12880" y="1"/>
                  </a:moveTo>
                  <a:cubicBezTo>
                    <a:pt x="12608" y="1"/>
                    <a:pt x="12332" y="84"/>
                    <a:pt x="12093" y="258"/>
                  </a:cubicBezTo>
                  <a:lnTo>
                    <a:pt x="0" y="9126"/>
                  </a:lnTo>
                  <a:lnTo>
                    <a:pt x="18652" y="9126"/>
                  </a:lnTo>
                  <a:lnTo>
                    <a:pt x="14051" y="693"/>
                  </a:lnTo>
                  <a:cubicBezTo>
                    <a:pt x="13806" y="247"/>
                    <a:pt x="13349" y="1"/>
                    <a:pt x="12880" y="1"/>
                  </a:cubicBezTo>
                  <a:close/>
                </a:path>
              </a:pathLst>
            </a:custGeom>
            <a:solidFill>
              <a:srgbClr val="BF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4;p57">
              <a:extLst>
                <a:ext uri="{FF2B5EF4-FFF2-40B4-BE49-F238E27FC236}">
                  <a16:creationId xmlns:a16="http://schemas.microsoft.com/office/drawing/2014/main" id="{B5429617-3F20-4A68-BB15-A0C1ECBE08B7}"/>
                </a:ext>
              </a:extLst>
            </p:cNvPr>
            <p:cNvSpPr/>
            <p:nvPr/>
          </p:nvSpPr>
          <p:spPr>
            <a:xfrm>
              <a:off x="1873141" y="1435944"/>
              <a:ext cx="508487" cy="269684"/>
            </a:xfrm>
            <a:custGeom>
              <a:avLst/>
              <a:gdLst/>
              <a:ahLst/>
              <a:cxnLst/>
              <a:rect l="l" t="t" r="r" b="b"/>
              <a:pathLst>
                <a:path w="21521" h="11414" extrusionOk="0">
                  <a:moveTo>
                    <a:pt x="9291" y="1"/>
                  </a:moveTo>
                  <a:lnTo>
                    <a:pt x="7999" y="214"/>
                  </a:lnTo>
                  <a:lnTo>
                    <a:pt x="1" y="11413"/>
                  </a:lnTo>
                  <a:lnTo>
                    <a:pt x="21521" y="11413"/>
                  </a:lnTo>
                  <a:lnTo>
                    <a:pt x="9309" y="14"/>
                  </a:lnTo>
                  <a:cubicBezTo>
                    <a:pt x="9300" y="9"/>
                    <a:pt x="9295" y="5"/>
                    <a:pt x="9291" y="1"/>
                  </a:cubicBezTo>
                  <a:close/>
                </a:path>
              </a:pathLst>
            </a:custGeom>
            <a:solidFill>
              <a:srgbClr val="BF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5;p57">
              <a:extLst>
                <a:ext uri="{FF2B5EF4-FFF2-40B4-BE49-F238E27FC236}">
                  <a16:creationId xmlns:a16="http://schemas.microsoft.com/office/drawing/2014/main" id="{43DF0EC8-CAB7-4F3B-8EF6-40720CB3F6FA}"/>
                </a:ext>
              </a:extLst>
            </p:cNvPr>
            <p:cNvSpPr/>
            <p:nvPr/>
          </p:nvSpPr>
          <p:spPr>
            <a:xfrm>
              <a:off x="1856980" y="1427817"/>
              <a:ext cx="524649" cy="277812"/>
            </a:xfrm>
            <a:custGeom>
              <a:avLst/>
              <a:gdLst/>
              <a:ahLst/>
              <a:cxnLst/>
              <a:rect l="l" t="t" r="r" b="b"/>
              <a:pathLst>
                <a:path w="22205" h="11758" extrusionOk="0">
                  <a:moveTo>
                    <a:pt x="9082" y="1"/>
                  </a:moveTo>
                  <a:cubicBezTo>
                    <a:pt x="8669" y="1"/>
                    <a:pt x="8260" y="191"/>
                    <a:pt x="7999" y="558"/>
                  </a:cubicBezTo>
                  <a:lnTo>
                    <a:pt x="1" y="11757"/>
                  </a:lnTo>
                  <a:lnTo>
                    <a:pt x="22205" y="11757"/>
                  </a:lnTo>
                  <a:lnTo>
                    <a:pt x="19576" y="9302"/>
                  </a:lnTo>
                  <a:lnTo>
                    <a:pt x="5330" y="9302"/>
                  </a:lnTo>
                  <a:lnTo>
                    <a:pt x="9975" y="345"/>
                  </a:lnTo>
                  <a:cubicBezTo>
                    <a:pt x="9718" y="113"/>
                    <a:pt x="9399" y="1"/>
                    <a:pt x="9082" y="1"/>
                  </a:cubicBezTo>
                  <a:close/>
                </a:path>
              </a:pathLst>
            </a:custGeom>
            <a:solidFill>
              <a:srgbClr val="A7A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6;p57">
              <a:extLst>
                <a:ext uri="{FF2B5EF4-FFF2-40B4-BE49-F238E27FC236}">
                  <a16:creationId xmlns:a16="http://schemas.microsoft.com/office/drawing/2014/main" id="{BAAB2BDF-8455-4ABE-A592-574F55475098}"/>
                </a:ext>
              </a:extLst>
            </p:cNvPr>
            <p:cNvSpPr/>
            <p:nvPr/>
          </p:nvSpPr>
          <p:spPr>
            <a:xfrm>
              <a:off x="2171762" y="1495744"/>
              <a:ext cx="209859" cy="209883"/>
            </a:xfrm>
            <a:custGeom>
              <a:avLst/>
              <a:gdLst/>
              <a:ahLst/>
              <a:cxnLst/>
              <a:rect l="l" t="t" r="r" b="b"/>
              <a:pathLst>
                <a:path w="8882" h="8883" extrusionOk="0">
                  <a:moveTo>
                    <a:pt x="0" y="1"/>
                  </a:moveTo>
                  <a:lnTo>
                    <a:pt x="0" y="6453"/>
                  </a:lnTo>
                  <a:cubicBezTo>
                    <a:pt x="2207" y="6453"/>
                    <a:pt x="4108" y="7657"/>
                    <a:pt x="4108" y="8882"/>
                  </a:cubicBezTo>
                  <a:lnTo>
                    <a:pt x="4885" y="8882"/>
                  </a:lnTo>
                  <a:cubicBezTo>
                    <a:pt x="4885" y="7901"/>
                    <a:pt x="5578" y="7106"/>
                    <a:pt x="6439" y="7106"/>
                  </a:cubicBezTo>
                  <a:cubicBezTo>
                    <a:pt x="7296" y="7106"/>
                    <a:pt x="7994" y="7901"/>
                    <a:pt x="7994" y="8882"/>
                  </a:cubicBezTo>
                  <a:lnTo>
                    <a:pt x="8882" y="8882"/>
                  </a:lnTo>
                  <a:cubicBezTo>
                    <a:pt x="8882" y="7444"/>
                    <a:pt x="8540" y="6089"/>
                    <a:pt x="7931" y="488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7;p57">
              <a:extLst>
                <a:ext uri="{FF2B5EF4-FFF2-40B4-BE49-F238E27FC236}">
                  <a16:creationId xmlns:a16="http://schemas.microsoft.com/office/drawing/2014/main" id="{710E6A18-2B52-4C27-BB37-C7492C1D9157}"/>
                </a:ext>
              </a:extLst>
            </p:cNvPr>
            <p:cNvSpPr/>
            <p:nvPr/>
          </p:nvSpPr>
          <p:spPr>
            <a:xfrm>
              <a:off x="1961907" y="1495744"/>
              <a:ext cx="209883" cy="209883"/>
            </a:xfrm>
            <a:custGeom>
              <a:avLst/>
              <a:gdLst/>
              <a:ahLst/>
              <a:cxnLst/>
              <a:rect l="l" t="t" r="r" b="b"/>
              <a:pathLst>
                <a:path w="8883" h="8883" extrusionOk="0">
                  <a:moveTo>
                    <a:pt x="8882" y="1"/>
                  </a:moveTo>
                  <a:lnTo>
                    <a:pt x="947" y="4886"/>
                  </a:lnTo>
                  <a:cubicBezTo>
                    <a:pt x="343" y="6089"/>
                    <a:pt x="1" y="7444"/>
                    <a:pt x="1" y="8882"/>
                  </a:cubicBezTo>
                  <a:lnTo>
                    <a:pt x="889" y="8882"/>
                  </a:lnTo>
                  <a:cubicBezTo>
                    <a:pt x="889" y="7901"/>
                    <a:pt x="1582" y="7106"/>
                    <a:pt x="2443" y="7106"/>
                  </a:cubicBezTo>
                  <a:cubicBezTo>
                    <a:pt x="3300" y="7106"/>
                    <a:pt x="3997" y="7901"/>
                    <a:pt x="3997" y="8882"/>
                  </a:cubicBezTo>
                  <a:lnTo>
                    <a:pt x="4704" y="8882"/>
                  </a:lnTo>
                  <a:cubicBezTo>
                    <a:pt x="4704" y="7657"/>
                    <a:pt x="6675" y="6453"/>
                    <a:pt x="8882" y="6453"/>
                  </a:cubicBezTo>
                  <a:lnTo>
                    <a:pt x="8882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8;p57">
              <a:extLst>
                <a:ext uri="{FF2B5EF4-FFF2-40B4-BE49-F238E27FC236}">
                  <a16:creationId xmlns:a16="http://schemas.microsoft.com/office/drawing/2014/main" id="{D545779B-62AC-40B6-984A-0244D332D59F}"/>
                </a:ext>
              </a:extLst>
            </p:cNvPr>
            <p:cNvSpPr/>
            <p:nvPr/>
          </p:nvSpPr>
          <p:spPr>
            <a:xfrm>
              <a:off x="2196948" y="1327875"/>
              <a:ext cx="41773" cy="41986"/>
            </a:xfrm>
            <a:custGeom>
              <a:avLst/>
              <a:gdLst/>
              <a:ahLst/>
              <a:cxnLst/>
              <a:rect l="l" t="t" r="r" b="b"/>
              <a:pathLst>
                <a:path w="1768" h="1777" extrusionOk="0">
                  <a:moveTo>
                    <a:pt x="266" y="1"/>
                  </a:moveTo>
                  <a:lnTo>
                    <a:pt x="0" y="902"/>
                  </a:lnTo>
                  <a:lnTo>
                    <a:pt x="266" y="1777"/>
                  </a:lnTo>
                  <a:lnTo>
                    <a:pt x="1430" y="1777"/>
                  </a:lnTo>
                  <a:cubicBezTo>
                    <a:pt x="1656" y="1777"/>
                    <a:pt x="1767" y="1506"/>
                    <a:pt x="1612" y="1346"/>
                  </a:cubicBezTo>
                  <a:lnTo>
                    <a:pt x="1155" y="889"/>
                  </a:lnTo>
                  <a:lnTo>
                    <a:pt x="1612" y="431"/>
                  </a:lnTo>
                  <a:cubicBezTo>
                    <a:pt x="1767" y="272"/>
                    <a:pt x="1656" y="1"/>
                    <a:pt x="1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9;p57">
              <a:extLst>
                <a:ext uri="{FF2B5EF4-FFF2-40B4-BE49-F238E27FC236}">
                  <a16:creationId xmlns:a16="http://schemas.microsoft.com/office/drawing/2014/main" id="{8661B3F9-5A12-40E4-BF5D-512E986694A9}"/>
                </a:ext>
              </a:extLst>
            </p:cNvPr>
            <p:cNvSpPr/>
            <p:nvPr/>
          </p:nvSpPr>
          <p:spPr>
            <a:xfrm>
              <a:off x="2171762" y="1495744"/>
              <a:ext cx="187413" cy="115444"/>
            </a:xfrm>
            <a:custGeom>
              <a:avLst/>
              <a:gdLst/>
              <a:ahLst/>
              <a:cxnLst/>
              <a:rect l="l" t="t" r="r" b="b"/>
              <a:pathLst>
                <a:path w="7932" h="4886" extrusionOk="0">
                  <a:moveTo>
                    <a:pt x="0" y="1"/>
                  </a:moveTo>
                  <a:cubicBezTo>
                    <a:pt x="1941" y="1"/>
                    <a:pt x="3313" y="1968"/>
                    <a:pt x="4108" y="4886"/>
                  </a:cubicBezTo>
                  <a:lnTo>
                    <a:pt x="7931" y="4886"/>
                  </a:lnTo>
                  <a:cubicBezTo>
                    <a:pt x="6470" y="1990"/>
                    <a:pt x="3464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10;p57">
              <a:extLst>
                <a:ext uri="{FF2B5EF4-FFF2-40B4-BE49-F238E27FC236}">
                  <a16:creationId xmlns:a16="http://schemas.microsoft.com/office/drawing/2014/main" id="{F6323AD0-5D6E-4B74-90A9-68DAE90F262D}"/>
                </a:ext>
              </a:extLst>
            </p:cNvPr>
            <p:cNvSpPr/>
            <p:nvPr/>
          </p:nvSpPr>
          <p:spPr>
            <a:xfrm>
              <a:off x="1984258" y="1495744"/>
              <a:ext cx="187531" cy="115444"/>
            </a:xfrm>
            <a:custGeom>
              <a:avLst/>
              <a:gdLst/>
              <a:ahLst/>
              <a:cxnLst/>
              <a:rect l="l" t="t" r="r" b="b"/>
              <a:pathLst>
                <a:path w="7937" h="4886" extrusionOk="0">
                  <a:moveTo>
                    <a:pt x="7936" y="1"/>
                  </a:moveTo>
                  <a:cubicBezTo>
                    <a:pt x="4468" y="1"/>
                    <a:pt x="1466" y="1990"/>
                    <a:pt x="1" y="4886"/>
                  </a:cubicBezTo>
                  <a:lnTo>
                    <a:pt x="3771" y="4886"/>
                  </a:lnTo>
                  <a:cubicBezTo>
                    <a:pt x="4566" y="1968"/>
                    <a:pt x="5991" y="1"/>
                    <a:pt x="7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1;p57">
              <a:extLst>
                <a:ext uri="{FF2B5EF4-FFF2-40B4-BE49-F238E27FC236}">
                  <a16:creationId xmlns:a16="http://schemas.microsoft.com/office/drawing/2014/main" id="{0D4F5A89-C8B1-48E3-9350-ED0CB2FF48F6}"/>
                </a:ext>
              </a:extLst>
            </p:cNvPr>
            <p:cNvSpPr/>
            <p:nvPr/>
          </p:nvSpPr>
          <p:spPr>
            <a:xfrm>
              <a:off x="2056344" y="1306894"/>
              <a:ext cx="230864" cy="398738"/>
            </a:xfrm>
            <a:custGeom>
              <a:avLst/>
              <a:gdLst/>
              <a:ahLst/>
              <a:cxnLst/>
              <a:rect l="l" t="t" r="r" b="b"/>
              <a:pathLst>
                <a:path w="9771" h="16876" extrusionOk="0">
                  <a:moveTo>
                    <a:pt x="4885" y="0"/>
                  </a:moveTo>
                  <a:cubicBezTo>
                    <a:pt x="4637" y="0"/>
                    <a:pt x="4441" y="200"/>
                    <a:pt x="4441" y="445"/>
                  </a:cubicBezTo>
                  <a:lnTo>
                    <a:pt x="4441" y="889"/>
                  </a:lnTo>
                  <a:lnTo>
                    <a:pt x="4632" y="1741"/>
                  </a:lnTo>
                  <a:lnTo>
                    <a:pt x="4441" y="2665"/>
                  </a:lnTo>
                  <a:lnTo>
                    <a:pt x="4441" y="7363"/>
                  </a:lnTo>
                  <a:cubicBezTo>
                    <a:pt x="4441" y="7719"/>
                    <a:pt x="4228" y="8056"/>
                    <a:pt x="3895" y="8180"/>
                  </a:cubicBezTo>
                  <a:cubicBezTo>
                    <a:pt x="1670" y="9011"/>
                    <a:pt x="0" y="12586"/>
                    <a:pt x="0" y="16875"/>
                  </a:cubicBezTo>
                  <a:lnTo>
                    <a:pt x="889" y="16875"/>
                  </a:lnTo>
                  <a:cubicBezTo>
                    <a:pt x="889" y="15650"/>
                    <a:pt x="2678" y="14655"/>
                    <a:pt x="4885" y="14655"/>
                  </a:cubicBezTo>
                  <a:cubicBezTo>
                    <a:pt x="7092" y="14655"/>
                    <a:pt x="8882" y="15650"/>
                    <a:pt x="8882" y="16875"/>
                  </a:cubicBezTo>
                  <a:lnTo>
                    <a:pt x="9770" y="16875"/>
                  </a:lnTo>
                  <a:cubicBezTo>
                    <a:pt x="9770" y="12590"/>
                    <a:pt x="8096" y="9015"/>
                    <a:pt x="5876" y="8180"/>
                  </a:cubicBezTo>
                  <a:cubicBezTo>
                    <a:pt x="5538" y="8056"/>
                    <a:pt x="5329" y="7723"/>
                    <a:pt x="5329" y="7363"/>
                  </a:cubicBezTo>
                  <a:lnTo>
                    <a:pt x="5329" y="2665"/>
                  </a:lnTo>
                  <a:lnTo>
                    <a:pt x="5138" y="1710"/>
                  </a:lnTo>
                  <a:lnTo>
                    <a:pt x="5329" y="889"/>
                  </a:lnTo>
                  <a:lnTo>
                    <a:pt x="5329" y="445"/>
                  </a:lnTo>
                  <a:cubicBezTo>
                    <a:pt x="5329" y="200"/>
                    <a:pt x="5130" y="0"/>
                    <a:pt x="4885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2;p57">
              <a:extLst>
                <a:ext uri="{FF2B5EF4-FFF2-40B4-BE49-F238E27FC236}">
                  <a16:creationId xmlns:a16="http://schemas.microsoft.com/office/drawing/2014/main" id="{5129BFF6-3556-4BF6-A6CD-137E2D731AAF}"/>
                </a:ext>
              </a:extLst>
            </p:cNvPr>
            <p:cNvSpPr/>
            <p:nvPr/>
          </p:nvSpPr>
          <p:spPr>
            <a:xfrm>
              <a:off x="2091501" y="1516725"/>
              <a:ext cx="160431" cy="94463"/>
            </a:xfrm>
            <a:custGeom>
              <a:avLst/>
              <a:gdLst/>
              <a:ahLst/>
              <a:cxnLst/>
              <a:rect l="l" t="t" r="r" b="b"/>
              <a:pathLst>
                <a:path w="6790" h="3998" extrusionOk="0">
                  <a:moveTo>
                    <a:pt x="3397" y="1"/>
                  </a:moveTo>
                  <a:cubicBezTo>
                    <a:pt x="2012" y="1"/>
                    <a:pt x="768" y="1498"/>
                    <a:pt x="49" y="3709"/>
                  </a:cubicBezTo>
                  <a:cubicBezTo>
                    <a:pt x="0" y="3851"/>
                    <a:pt x="111" y="3998"/>
                    <a:pt x="262" y="3998"/>
                  </a:cubicBezTo>
                  <a:lnTo>
                    <a:pt x="6532" y="3998"/>
                  </a:lnTo>
                  <a:cubicBezTo>
                    <a:pt x="6683" y="3998"/>
                    <a:pt x="6790" y="3851"/>
                    <a:pt x="6741" y="3709"/>
                  </a:cubicBezTo>
                  <a:cubicBezTo>
                    <a:pt x="6022" y="1498"/>
                    <a:pt x="4778" y="1"/>
                    <a:pt x="3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3;p57">
              <a:extLst>
                <a:ext uri="{FF2B5EF4-FFF2-40B4-BE49-F238E27FC236}">
                  <a16:creationId xmlns:a16="http://schemas.microsoft.com/office/drawing/2014/main" id="{E6E68179-6155-4737-BB41-4B95C9D2A3AB}"/>
                </a:ext>
              </a:extLst>
            </p:cNvPr>
            <p:cNvSpPr/>
            <p:nvPr/>
          </p:nvSpPr>
          <p:spPr>
            <a:xfrm>
              <a:off x="1835999" y="1695108"/>
              <a:ext cx="671541" cy="21005"/>
            </a:xfrm>
            <a:custGeom>
              <a:avLst/>
              <a:gdLst/>
              <a:ahLst/>
              <a:cxnLst/>
              <a:rect l="l" t="t" r="r" b="b"/>
              <a:pathLst>
                <a:path w="28422" h="889" extrusionOk="0">
                  <a:moveTo>
                    <a:pt x="445" y="0"/>
                  </a:moveTo>
                  <a:cubicBezTo>
                    <a:pt x="196" y="0"/>
                    <a:pt x="1" y="200"/>
                    <a:pt x="1" y="444"/>
                  </a:cubicBezTo>
                  <a:cubicBezTo>
                    <a:pt x="1" y="689"/>
                    <a:pt x="196" y="888"/>
                    <a:pt x="445" y="888"/>
                  </a:cubicBezTo>
                  <a:lnTo>
                    <a:pt x="27978" y="888"/>
                  </a:lnTo>
                  <a:cubicBezTo>
                    <a:pt x="28222" y="888"/>
                    <a:pt x="28422" y="689"/>
                    <a:pt x="28422" y="444"/>
                  </a:cubicBezTo>
                  <a:cubicBezTo>
                    <a:pt x="28422" y="200"/>
                    <a:pt x="28222" y="0"/>
                    <a:pt x="27978" y="0"/>
                  </a:cubicBezTo>
                  <a:close/>
                </a:path>
              </a:pathLst>
            </a:custGeom>
            <a:solidFill>
              <a:srgbClr val="A7A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4;p57">
              <a:extLst>
                <a:ext uri="{FF2B5EF4-FFF2-40B4-BE49-F238E27FC236}">
                  <a16:creationId xmlns:a16="http://schemas.microsoft.com/office/drawing/2014/main" id="{659ED16C-6E64-4BD7-AB0E-2C94D061386C}"/>
                </a:ext>
              </a:extLst>
            </p:cNvPr>
            <p:cNvSpPr/>
            <p:nvPr/>
          </p:nvSpPr>
          <p:spPr>
            <a:xfrm>
              <a:off x="2182252" y="1327875"/>
              <a:ext cx="21005" cy="41986"/>
            </a:xfrm>
            <a:custGeom>
              <a:avLst/>
              <a:gdLst/>
              <a:ahLst/>
              <a:cxnLst/>
              <a:rect l="l" t="t" r="r" b="b"/>
              <a:pathLst>
                <a:path w="889" h="1777" extrusionOk="0">
                  <a:moveTo>
                    <a:pt x="0" y="1"/>
                  </a:moveTo>
                  <a:lnTo>
                    <a:pt x="0" y="1777"/>
                  </a:lnTo>
                  <a:lnTo>
                    <a:pt x="888" y="1777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5;p57">
              <a:extLst>
                <a:ext uri="{FF2B5EF4-FFF2-40B4-BE49-F238E27FC236}">
                  <a16:creationId xmlns:a16="http://schemas.microsoft.com/office/drawing/2014/main" id="{EDE1861B-ADD8-46D9-9D68-CA93799C48B1}"/>
                </a:ext>
              </a:extLst>
            </p:cNvPr>
            <p:cNvSpPr/>
            <p:nvPr/>
          </p:nvSpPr>
          <p:spPr>
            <a:xfrm>
              <a:off x="2161271" y="1327875"/>
              <a:ext cx="21005" cy="41986"/>
            </a:xfrm>
            <a:custGeom>
              <a:avLst/>
              <a:gdLst/>
              <a:ahLst/>
              <a:cxnLst/>
              <a:rect l="l" t="t" r="r" b="b"/>
              <a:pathLst>
                <a:path w="889" h="1777" extrusionOk="0">
                  <a:moveTo>
                    <a:pt x="0" y="1"/>
                  </a:moveTo>
                  <a:lnTo>
                    <a:pt x="0" y="1777"/>
                  </a:lnTo>
                  <a:lnTo>
                    <a:pt x="888" y="1777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6;p57">
              <a:extLst>
                <a:ext uri="{FF2B5EF4-FFF2-40B4-BE49-F238E27FC236}">
                  <a16:creationId xmlns:a16="http://schemas.microsoft.com/office/drawing/2014/main" id="{AE7E17DF-7422-4A23-B404-E29647EE4C65}"/>
                </a:ext>
              </a:extLst>
            </p:cNvPr>
            <p:cNvSpPr/>
            <p:nvPr/>
          </p:nvSpPr>
          <p:spPr>
            <a:xfrm>
              <a:off x="1868014" y="1223065"/>
              <a:ext cx="250782" cy="125722"/>
            </a:xfrm>
            <a:custGeom>
              <a:avLst/>
              <a:gdLst/>
              <a:ahLst/>
              <a:cxnLst/>
              <a:rect l="l" t="t" r="r" b="b"/>
              <a:pathLst>
                <a:path w="10614" h="5321" extrusionOk="0">
                  <a:moveTo>
                    <a:pt x="8901" y="0"/>
                  </a:moveTo>
                  <a:cubicBezTo>
                    <a:pt x="8399" y="0"/>
                    <a:pt x="7819" y="84"/>
                    <a:pt x="7225" y="213"/>
                  </a:cubicBezTo>
                  <a:cubicBezTo>
                    <a:pt x="7501" y="431"/>
                    <a:pt x="7736" y="689"/>
                    <a:pt x="7923" y="986"/>
                  </a:cubicBezTo>
                  <a:cubicBezTo>
                    <a:pt x="8344" y="915"/>
                    <a:pt x="8695" y="884"/>
                    <a:pt x="8967" y="884"/>
                  </a:cubicBezTo>
                  <a:cubicBezTo>
                    <a:pt x="9271" y="884"/>
                    <a:pt x="9474" y="923"/>
                    <a:pt x="9561" y="986"/>
                  </a:cubicBezTo>
                  <a:cubicBezTo>
                    <a:pt x="9490" y="1364"/>
                    <a:pt x="8136" y="2500"/>
                    <a:pt x="5631" y="3486"/>
                  </a:cubicBezTo>
                  <a:cubicBezTo>
                    <a:pt x="3836" y="4192"/>
                    <a:pt x="2420" y="4438"/>
                    <a:pt x="1648" y="4438"/>
                  </a:cubicBezTo>
                  <a:cubicBezTo>
                    <a:pt x="1341" y="4438"/>
                    <a:pt x="1135" y="4399"/>
                    <a:pt x="1048" y="4335"/>
                  </a:cubicBezTo>
                  <a:cubicBezTo>
                    <a:pt x="1088" y="4135"/>
                    <a:pt x="1492" y="3713"/>
                    <a:pt x="2247" y="3215"/>
                  </a:cubicBezTo>
                  <a:cubicBezTo>
                    <a:pt x="2212" y="3038"/>
                    <a:pt x="2198" y="2851"/>
                    <a:pt x="2198" y="2660"/>
                  </a:cubicBezTo>
                  <a:cubicBezTo>
                    <a:pt x="2198" y="2496"/>
                    <a:pt x="2207" y="2332"/>
                    <a:pt x="2234" y="2176"/>
                  </a:cubicBezTo>
                  <a:lnTo>
                    <a:pt x="2234" y="2176"/>
                  </a:lnTo>
                  <a:cubicBezTo>
                    <a:pt x="1923" y="2358"/>
                    <a:pt x="1643" y="2540"/>
                    <a:pt x="1390" y="2727"/>
                  </a:cubicBezTo>
                  <a:cubicBezTo>
                    <a:pt x="395" y="3460"/>
                    <a:pt x="0" y="4108"/>
                    <a:pt x="218" y="4663"/>
                  </a:cubicBezTo>
                  <a:cubicBezTo>
                    <a:pt x="404" y="5138"/>
                    <a:pt x="973" y="5320"/>
                    <a:pt x="1710" y="5320"/>
                  </a:cubicBezTo>
                  <a:cubicBezTo>
                    <a:pt x="2984" y="5320"/>
                    <a:pt x="4761" y="4783"/>
                    <a:pt x="5955" y="4312"/>
                  </a:cubicBezTo>
                  <a:cubicBezTo>
                    <a:pt x="7239" y="3810"/>
                    <a:pt x="8398" y="3198"/>
                    <a:pt x="9219" y="2594"/>
                  </a:cubicBezTo>
                  <a:cubicBezTo>
                    <a:pt x="10218" y="1861"/>
                    <a:pt x="10614" y="1213"/>
                    <a:pt x="10396" y="662"/>
                  </a:cubicBezTo>
                  <a:cubicBezTo>
                    <a:pt x="10206" y="181"/>
                    <a:pt x="9638" y="0"/>
                    <a:pt x="8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701;p57">
            <a:extLst>
              <a:ext uri="{FF2B5EF4-FFF2-40B4-BE49-F238E27FC236}">
                <a16:creationId xmlns:a16="http://schemas.microsoft.com/office/drawing/2014/main" id="{912EF705-3A41-44EB-A2F3-4F4283155908}"/>
              </a:ext>
            </a:extLst>
          </p:cNvPr>
          <p:cNvSpPr txBox="1">
            <a:spLocks/>
          </p:cNvSpPr>
          <p:nvPr/>
        </p:nvSpPr>
        <p:spPr>
          <a:xfrm>
            <a:off x="-65543" y="818745"/>
            <a:ext cx="1371600" cy="31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</a:rPr>
              <a:t>Mars</a:t>
            </a:r>
          </a:p>
        </p:txBody>
      </p:sp>
      <p:sp>
        <p:nvSpPr>
          <p:cNvPr id="155" name="Google Shape;1702;p57">
            <a:extLst>
              <a:ext uri="{FF2B5EF4-FFF2-40B4-BE49-F238E27FC236}">
                <a16:creationId xmlns:a16="http://schemas.microsoft.com/office/drawing/2014/main" id="{F5E636F5-7AEB-4644-A6E7-AA85A43D21F5}"/>
              </a:ext>
            </a:extLst>
          </p:cNvPr>
          <p:cNvSpPr txBox="1">
            <a:spLocks/>
          </p:cNvSpPr>
          <p:nvPr/>
        </p:nvSpPr>
        <p:spPr>
          <a:xfrm>
            <a:off x="1111098" y="813769"/>
            <a:ext cx="13716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  <a:latin typeface="Denk One" panose="020B0604020202020204" charset="0"/>
              </a:rPr>
              <a:t>Venus</a:t>
            </a:r>
          </a:p>
        </p:txBody>
      </p:sp>
      <p:sp>
        <p:nvSpPr>
          <p:cNvPr id="156" name="Google Shape;1705;p57">
            <a:extLst>
              <a:ext uri="{FF2B5EF4-FFF2-40B4-BE49-F238E27FC236}">
                <a16:creationId xmlns:a16="http://schemas.microsoft.com/office/drawing/2014/main" id="{B988B792-C89B-4011-A60F-7ED95CD2D978}"/>
              </a:ext>
            </a:extLst>
          </p:cNvPr>
          <p:cNvSpPr txBox="1">
            <a:spLocks/>
          </p:cNvSpPr>
          <p:nvPr/>
        </p:nvSpPr>
        <p:spPr>
          <a:xfrm>
            <a:off x="2228835" y="818908"/>
            <a:ext cx="13716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000" dirty="0" err="1">
                <a:solidFill>
                  <a:schemeClr val="tx2"/>
                </a:solidFill>
                <a:latin typeface="Denk One" panose="020B0604020202020204" charset="0"/>
              </a:rPr>
              <a:t>Uranus</a:t>
            </a:r>
            <a:endParaRPr lang="it-IT" sz="2000" dirty="0">
              <a:solidFill>
                <a:schemeClr val="tx2"/>
              </a:solidFill>
              <a:latin typeface="Denk One" panose="020B0604020202020204" charset="0"/>
            </a:endParaRPr>
          </a:p>
        </p:txBody>
      </p:sp>
      <p:grpSp>
        <p:nvGrpSpPr>
          <p:cNvPr id="157" name="Google Shape;3117;p64">
            <a:extLst>
              <a:ext uri="{FF2B5EF4-FFF2-40B4-BE49-F238E27FC236}">
                <a16:creationId xmlns:a16="http://schemas.microsoft.com/office/drawing/2014/main" id="{BA04395A-DF6D-4521-9427-3195CD7FFEBC}"/>
              </a:ext>
            </a:extLst>
          </p:cNvPr>
          <p:cNvGrpSpPr/>
          <p:nvPr/>
        </p:nvGrpSpPr>
        <p:grpSpPr>
          <a:xfrm>
            <a:off x="1450488" y="2662741"/>
            <a:ext cx="676283" cy="721212"/>
            <a:chOff x="806685" y="2084740"/>
            <a:chExt cx="332874" cy="333255"/>
          </a:xfrm>
        </p:grpSpPr>
        <p:sp>
          <p:nvSpPr>
            <p:cNvPr id="158" name="Google Shape;3118;p64">
              <a:extLst>
                <a:ext uri="{FF2B5EF4-FFF2-40B4-BE49-F238E27FC236}">
                  <a16:creationId xmlns:a16="http://schemas.microsoft.com/office/drawing/2014/main" id="{D5DB8580-BB63-49C0-8ECB-FB9190D26A65}"/>
                </a:ext>
              </a:extLst>
            </p:cNvPr>
            <p:cNvSpPr/>
            <p:nvPr/>
          </p:nvSpPr>
          <p:spPr>
            <a:xfrm>
              <a:off x="884525" y="2149347"/>
              <a:ext cx="255034" cy="256938"/>
            </a:xfrm>
            <a:custGeom>
              <a:avLst/>
              <a:gdLst/>
              <a:ahLst/>
              <a:cxnLst/>
              <a:rect l="l" t="t" r="r" b="b"/>
              <a:pathLst>
                <a:path w="8037" h="8097" extrusionOk="0">
                  <a:moveTo>
                    <a:pt x="3810" y="1"/>
                  </a:moveTo>
                  <a:cubicBezTo>
                    <a:pt x="3001" y="1"/>
                    <a:pt x="2250" y="227"/>
                    <a:pt x="1608" y="608"/>
                  </a:cubicBezTo>
                  <a:cubicBezTo>
                    <a:pt x="393" y="1358"/>
                    <a:pt x="0" y="2703"/>
                    <a:pt x="0" y="4227"/>
                  </a:cubicBezTo>
                  <a:cubicBezTo>
                    <a:pt x="0" y="6561"/>
                    <a:pt x="1477" y="8097"/>
                    <a:pt x="3810" y="8097"/>
                  </a:cubicBezTo>
                  <a:cubicBezTo>
                    <a:pt x="5239" y="8097"/>
                    <a:pt x="6501" y="7752"/>
                    <a:pt x="7263" y="6668"/>
                  </a:cubicBezTo>
                  <a:cubicBezTo>
                    <a:pt x="7751" y="5978"/>
                    <a:pt x="8037" y="5132"/>
                    <a:pt x="8037" y="4227"/>
                  </a:cubicBezTo>
                  <a:cubicBezTo>
                    <a:pt x="8037" y="3822"/>
                    <a:pt x="7977" y="3418"/>
                    <a:pt x="7870" y="3049"/>
                  </a:cubicBezTo>
                  <a:lnTo>
                    <a:pt x="5370" y="298"/>
                  </a:lnTo>
                  <a:cubicBezTo>
                    <a:pt x="5168" y="215"/>
                    <a:pt x="4953" y="143"/>
                    <a:pt x="4727" y="96"/>
                  </a:cubicBezTo>
                  <a:lnTo>
                    <a:pt x="3810" y="1"/>
                  </a:lnTo>
                  <a:close/>
                </a:path>
              </a:pathLst>
            </a:custGeom>
            <a:solidFill>
              <a:srgbClr val="A4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119;p64">
              <a:extLst>
                <a:ext uri="{FF2B5EF4-FFF2-40B4-BE49-F238E27FC236}">
                  <a16:creationId xmlns:a16="http://schemas.microsoft.com/office/drawing/2014/main" id="{A52FE505-7B19-42A8-8916-BA8AEDE7835C}"/>
                </a:ext>
              </a:extLst>
            </p:cNvPr>
            <p:cNvSpPr/>
            <p:nvPr/>
          </p:nvSpPr>
          <p:spPr>
            <a:xfrm>
              <a:off x="873196" y="2200722"/>
              <a:ext cx="241802" cy="217272"/>
            </a:xfrm>
            <a:custGeom>
              <a:avLst/>
              <a:gdLst/>
              <a:ahLst/>
              <a:cxnLst/>
              <a:rect l="l" t="t" r="r" b="b"/>
              <a:pathLst>
                <a:path w="7620" h="6847" extrusionOk="0">
                  <a:moveTo>
                    <a:pt x="1072" y="1"/>
                  </a:moveTo>
                  <a:lnTo>
                    <a:pt x="786" y="72"/>
                  </a:lnTo>
                  <a:cubicBezTo>
                    <a:pt x="393" y="584"/>
                    <a:pt x="131" y="1180"/>
                    <a:pt x="0" y="1834"/>
                  </a:cubicBezTo>
                  <a:lnTo>
                    <a:pt x="1119" y="5549"/>
                  </a:lnTo>
                  <a:cubicBezTo>
                    <a:pt x="1893" y="6347"/>
                    <a:pt x="2965" y="6847"/>
                    <a:pt x="4167" y="6847"/>
                  </a:cubicBezTo>
                  <a:cubicBezTo>
                    <a:pt x="5596" y="6847"/>
                    <a:pt x="6858" y="6133"/>
                    <a:pt x="7620" y="5049"/>
                  </a:cubicBezTo>
                  <a:lnTo>
                    <a:pt x="7620" y="5049"/>
                  </a:lnTo>
                  <a:cubicBezTo>
                    <a:pt x="6929" y="5537"/>
                    <a:pt x="6096" y="5823"/>
                    <a:pt x="5179" y="5823"/>
                  </a:cubicBezTo>
                  <a:cubicBezTo>
                    <a:pt x="2846" y="5823"/>
                    <a:pt x="953" y="3930"/>
                    <a:pt x="953" y="1596"/>
                  </a:cubicBezTo>
                  <a:cubicBezTo>
                    <a:pt x="953" y="1060"/>
                    <a:pt x="1048" y="549"/>
                    <a:pt x="1238" y="72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rgbClr val="8BB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120;p64">
              <a:extLst>
                <a:ext uri="{FF2B5EF4-FFF2-40B4-BE49-F238E27FC236}">
                  <a16:creationId xmlns:a16="http://schemas.microsoft.com/office/drawing/2014/main" id="{33151851-A757-4CFB-98E1-8F4B549D02B3}"/>
                </a:ext>
              </a:extLst>
            </p:cNvPr>
            <p:cNvSpPr/>
            <p:nvPr/>
          </p:nvSpPr>
          <p:spPr>
            <a:xfrm>
              <a:off x="911339" y="2168609"/>
              <a:ext cx="24212" cy="34430"/>
            </a:xfrm>
            <a:custGeom>
              <a:avLst/>
              <a:gdLst/>
              <a:ahLst/>
              <a:cxnLst/>
              <a:rect l="l" t="t" r="r" b="b"/>
              <a:pathLst>
                <a:path w="763" h="1085" extrusionOk="0">
                  <a:moveTo>
                    <a:pt x="763" y="1"/>
                  </a:moveTo>
                  <a:cubicBezTo>
                    <a:pt x="679" y="60"/>
                    <a:pt x="513" y="167"/>
                    <a:pt x="513" y="167"/>
                  </a:cubicBezTo>
                  <a:cubicBezTo>
                    <a:pt x="179" y="513"/>
                    <a:pt x="1" y="918"/>
                    <a:pt x="1" y="918"/>
                  </a:cubicBezTo>
                  <a:lnTo>
                    <a:pt x="36" y="1084"/>
                  </a:lnTo>
                  <a:lnTo>
                    <a:pt x="429" y="1084"/>
                  </a:lnTo>
                  <a:cubicBezTo>
                    <a:pt x="608" y="1084"/>
                    <a:pt x="763" y="929"/>
                    <a:pt x="763" y="739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121;p64">
              <a:extLst>
                <a:ext uri="{FF2B5EF4-FFF2-40B4-BE49-F238E27FC236}">
                  <a16:creationId xmlns:a16="http://schemas.microsoft.com/office/drawing/2014/main" id="{25F1507C-1B38-40CE-B78E-6090B66BFCB2}"/>
                </a:ext>
              </a:extLst>
            </p:cNvPr>
            <p:cNvSpPr/>
            <p:nvPr/>
          </p:nvSpPr>
          <p:spPr>
            <a:xfrm>
              <a:off x="870912" y="2258920"/>
              <a:ext cx="37825" cy="117918"/>
            </a:xfrm>
            <a:custGeom>
              <a:avLst/>
              <a:gdLst/>
              <a:ahLst/>
              <a:cxnLst/>
              <a:rect l="l" t="t" r="r" b="b"/>
              <a:pathLst>
                <a:path w="1192" h="3716" extrusionOk="0">
                  <a:moveTo>
                    <a:pt x="72" y="0"/>
                  </a:moveTo>
                  <a:cubicBezTo>
                    <a:pt x="24" y="250"/>
                    <a:pt x="1" y="512"/>
                    <a:pt x="1" y="774"/>
                  </a:cubicBezTo>
                  <a:cubicBezTo>
                    <a:pt x="1" y="1917"/>
                    <a:pt x="453" y="2953"/>
                    <a:pt x="1191" y="3715"/>
                  </a:cubicBezTo>
                  <a:lnTo>
                    <a:pt x="1191" y="1536"/>
                  </a:lnTo>
                  <a:cubicBezTo>
                    <a:pt x="1191" y="1262"/>
                    <a:pt x="1084" y="1012"/>
                    <a:pt x="894" y="82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122;p64">
              <a:extLst>
                <a:ext uri="{FF2B5EF4-FFF2-40B4-BE49-F238E27FC236}">
                  <a16:creationId xmlns:a16="http://schemas.microsoft.com/office/drawing/2014/main" id="{B6A6F7D6-75B3-4D50-B4B3-EA4C5E2C16E9}"/>
                </a:ext>
              </a:extLst>
            </p:cNvPr>
            <p:cNvSpPr/>
            <p:nvPr/>
          </p:nvSpPr>
          <p:spPr>
            <a:xfrm>
              <a:off x="898106" y="2173908"/>
              <a:ext cx="29511" cy="2913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930" y="0"/>
                  </a:moveTo>
                  <a:lnTo>
                    <a:pt x="930" y="0"/>
                  </a:lnTo>
                  <a:cubicBezTo>
                    <a:pt x="572" y="251"/>
                    <a:pt x="263" y="560"/>
                    <a:pt x="1" y="917"/>
                  </a:cubicBezTo>
                  <a:lnTo>
                    <a:pt x="453" y="917"/>
                  </a:lnTo>
                  <a:cubicBezTo>
                    <a:pt x="572" y="596"/>
                    <a:pt x="739" y="286"/>
                    <a:pt x="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123;p64">
              <a:extLst>
                <a:ext uri="{FF2B5EF4-FFF2-40B4-BE49-F238E27FC236}">
                  <a16:creationId xmlns:a16="http://schemas.microsoft.com/office/drawing/2014/main" id="{D3739938-AD38-428F-85AD-971EFA32EA62}"/>
                </a:ext>
              </a:extLst>
            </p:cNvPr>
            <p:cNvSpPr/>
            <p:nvPr/>
          </p:nvSpPr>
          <p:spPr>
            <a:xfrm>
              <a:off x="1005426" y="2149347"/>
              <a:ext cx="29099" cy="21578"/>
            </a:xfrm>
            <a:custGeom>
              <a:avLst/>
              <a:gdLst/>
              <a:ahLst/>
              <a:cxnLst/>
              <a:rect l="l" t="t" r="r" b="b"/>
              <a:pathLst>
                <a:path w="917" h="680" extrusionOk="0">
                  <a:moveTo>
                    <a:pt x="0" y="1"/>
                  </a:moveTo>
                  <a:lnTo>
                    <a:pt x="0" y="429"/>
                  </a:lnTo>
                  <a:cubicBezTo>
                    <a:pt x="0" y="572"/>
                    <a:pt x="107" y="679"/>
                    <a:pt x="238" y="679"/>
                  </a:cubicBezTo>
                  <a:cubicBezTo>
                    <a:pt x="298" y="679"/>
                    <a:pt x="357" y="644"/>
                    <a:pt x="405" y="608"/>
                  </a:cubicBezTo>
                  <a:lnTo>
                    <a:pt x="917" y="96"/>
                  </a:lnTo>
                  <a:cubicBezTo>
                    <a:pt x="619" y="36"/>
                    <a:pt x="310" y="1"/>
                    <a:pt x="0" y="1"/>
                  </a:cubicBez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124;p64">
              <a:extLst>
                <a:ext uri="{FF2B5EF4-FFF2-40B4-BE49-F238E27FC236}">
                  <a16:creationId xmlns:a16="http://schemas.microsoft.com/office/drawing/2014/main" id="{4520959B-9EAE-4ACD-A892-44DA65A94B62}"/>
                </a:ext>
              </a:extLst>
            </p:cNvPr>
            <p:cNvSpPr/>
            <p:nvPr/>
          </p:nvSpPr>
          <p:spPr>
            <a:xfrm>
              <a:off x="955542" y="2158804"/>
              <a:ext cx="178749" cy="221429"/>
            </a:xfrm>
            <a:custGeom>
              <a:avLst/>
              <a:gdLst/>
              <a:ahLst/>
              <a:cxnLst/>
              <a:rect l="l" t="t" r="r" b="b"/>
              <a:pathLst>
                <a:path w="5633" h="6978" extrusionOk="0">
                  <a:moveTo>
                    <a:pt x="3132" y="0"/>
                  </a:moveTo>
                  <a:lnTo>
                    <a:pt x="2394" y="738"/>
                  </a:lnTo>
                  <a:cubicBezTo>
                    <a:pt x="2298" y="834"/>
                    <a:pt x="2168" y="881"/>
                    <a:pt x="2037" y="881"/>
                  </a:cubicBezTo>
                  <a:lnTo>
                    <a:pt x="1572" y="881"/>
                  </a:lnTo>
                  <a:cubicBezTo>
                    <a:pt x="1382" y="881"/>
                    <a:pt x="1227" y="1036"/>
                    <a:pt x="1227" y="1227"/>
                  </a:cubicBezTo>
                  <a:cubicBezTo>
                    <a:pt x="1227" y="1310"/>
                    <a:pt x="1155" y="1393"/>
                    <a:pt x="1060" y="1393"/>
                  </a:cubicBezTo>
                  <a:lnTo>
                    <a:pt x="894" y="1393"/>
                  </a:lnTo>
                  <a:cubicBezTo>
                    <a:pt x="608" y="1393"/>
                    <a:pt x="382" y="1619"/>
                    <a:pt x="382" y="1893"/>
                  </a:cubicBezTo>
                  <a:lnTo>
                    <a:pt x="382" y="1989"/>
                  </a:lnTo>
                  <a:cubicBezTo>
                    <a:pt x="382" y="2191"/>
                    <a:pt x="536" y="2358"/>
                    <a:pt x="727" y="2393"/>
                  </a:cubicBezTo>
                  <a:lnTo>
                    <a:pt x="917" y="1977"/>
                  </a:lnTo>
                  <a:lnTo>
                    <a:pt x="1406" y="2012"/>
                  </a:lnTo>
                  <a:lnTo>
                    <a:pt x="2632" y="2000"/>
                  </a:lnTo>
                  <a:cubicBezTo>
                    <a:pt x="2799" y="2000"/>
                    <a:pt x="2941" y="2191"/>
                    <a:pt x="2965" y="2358"/>
                  </a:cubicBezTo>
                  <a:cubicBezTo>
                    <a:pt x="3001" y="2572"/>
                    <a:pt x="2906" y="2905"/>
                    <a:pt x="2703" y="2905"/>
                  </a:cubicBezTo>
                  <a:lnTo>
                    <a:pt x="1501" y="2989"/>
                  </a:lnTo>
                  <a:lnTo>
                    <a:pt x="905" y="2751"/>
                  </a:lnTo>
                  <a:cubicBezTo>
                    <a:pt x="465" y="2810"/>
                    <a:pt x="96" y="3143"/>
                    <a:pt x="48" y="3584"/>
                  </a:cubicBezTo>
                  <a:cubicBezTo>
                    <a:pt x="1" y="4144"/>
                    <a:pt x="429" y="4608"/>
                    <a:pt x="977" y="4608"/>
                  </a:cubicBezTo>
                  <a:lnTo>
                    <a:pt x="1572" y="4608"/>
                  </a:lnTo>
                  <a:cubicBezTo>
                    <a:pt x="1846" y="4608"/>
                    <a:pt x="2084" y="4834"/>
                    <a:pt x="2084" y="5120"/>
                  </a:cubicBezTo>
                  <a:lnTo>
                    <a:pt x="2084" y="6465"/>
                  </a:lnTo>
                  <a:cubicBezTo>
                    <a:pt x="2084" y="6739"/>
                    <a:pt x="2287" y="6977"/>
                    <a:pt x="2560" y="6977"/>
                  </a:cubicBezTo>
                  <a:cubicBezTo>
                    <a:pt x="2568" y="6977"/>
                    <a:pt x="2575" y="6977"/>
                    <a:pt x="2582" y="6977"/>
                  </a:cubicBezTo>
                  <a:cubicBezTo>
                    <a:pt x="3191" y="6977"/>
                    <a:pt x="3692" y="6482"/>
                    <a:pt x="3692" y="5882"/>
                  </a:cubicBezTo>
                  <a:lnTo>
                    <a:pt x="3692" y="4906"/>
                  </a:lnTo>
                  <a:cubicBezTo>
                    <a:pt x="3692" y="4763"/>
                    <a:pt x="3739" y="4644"/>
                    <a:pt x="3834" y="4548"/>
                  </a:cubicBezTo>
                  <a:lnTo>
                    <a:pt x="3906" y="4465"/>
                  </a:lnTo>
                  <a:cubicBezTo>
                    <a:pt x="4037" y="4334"/>
                    <a:pt x="4037" y="4120"/>
                    <a:pt x="3906" y="3989"/>
                  </a:cubicBezTo>
                  <a:lnTo>
                    <a:pt x="3561" y="3644"/>
                  </a:lnTo>
                  <a:lnTo>
                    <a:pt x="2763" y="3322"/>
                  </a:lnTo>
                  <a:cubicBezTo>
                    <a:pt x="2691" y="3251"/>
                    <a:pt x="2870" y="2893"/>
                    <a:pt x="2930" y="2822"/>
                  </a:cubicBezTo>
                  <a:cubicBezTo>
                    <a:pt x="2987" y="2774"/>
                    <a:pt x="3248" y="2687"/>
                    <a:pt x="3383" y="2687"/>
                  </a:cubicBezTo>
                  <a:cubicBezTo>
                    <a:pt x="3415" y="2687"/>
                    <a:pt x="3440" y="2692"/>
                    <a:pt x="3453" y="2703"/>
                  </a:cubicBezTo>
                  <a:lnTo>
                    <a:pt x="3799" y="3405"/>
                  </a:lnTo>
                  <a:lnTo>
                    <a:pt x="3977" y="3584"/>
                  </a:lnTo>
                  <a:cubicBezTo>
                    <a:pt x="4043" y="3649"/>
                    <a:pt x="4129" y="3682"/>
                    <a:pt x="4215" y="3682"/>
                  </a:cubicBezTo>
                  <a:cubicBezTo>
                    <a:pt x="4302" y="3682"/>
                    <a:pt x="4388" y="3649"/>
                    <a:pt x="4454" y="3584"/>
                  </a:cubicBezTo>
                  <a:lnTo>
                    <a:pt x="4739" y="3298"/>
                  </a:lnTo>
                  <a:cubicBezTo>
                    <a:pt x="4763" y="3274"/>
                    <a:pt x="4787" y="3227"/>
                    <a:pt x="4787" y="3179"/>
                  </a:cubicBezTo>
                  <a:lnTo>
                    <a:pt x="4787" y="2917"/>
                  </a:lnTo>
                  <a:cubicBezTo>
                    <a:pt x="4787" y="2822"/>
                    <a:pt x="4858" y="2751"/>
                    <a:pt x="4954" y="2751"/>
                  </a:cubicBezTo>
                  <a:lnTo>
                    <a:pt x="5632" y="2751"/>
                  </a:lnTo>
                  <a:cubicBezTo>
                    <a:pt x="5263" y="1489"/>
                    <a:pt x="4334" y="476"/>
                    <a:pt x="3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125;p64">
              <a:extLst>
                <a:ext uri="{FF2B5EF4-FFF2-40B4-BE49-F238E27FC236}">
                  <a16:creationId xmlns:a16="http://schemas.microsoft.com/office/drawing/2014/main" id="{69586E0A-AA76-427A-A4B3-B8061DFCDE00}"/>
                </a:ext>
              </a:extLst>
            </p:cNvPr>
            <p:cNvSpPr/>
            <p:nvPr/>
          </p:nvSpPr>
          <p:spPr>
            <a:xfrm>
              <a:off x="978580" y="2213574"/>
              <a:ext cx="109985" cy="82029"/>
            </a:xfrm>
            <a:custGeom>
              <a:avLst/>
              <a:gdLst/>
              <a:ahLst/>
              <a:cxnLst/>
              <a:rect l="l" t="t" r="r" b="b"/>
              <a:pathLst>
                <a:path w="3466" h="2585" extrusionOk="0">
                  <a:moveTo>
                    <a:pt x="334" y="1"/>
                  </a:moveTo>
                  <a:cubicBezTo>
                    <a:pt x="144" y="1"/>
                    <a:pt x="1" y="155"/>
                    <a:pt x="1" y="346"/>
                  </a:cubicBezTo>
                  <a:lnTo>
                    <a:pt x="1" y="667"/>
                  </a:lnTo>
                  <a:cubicBezTo>
                    <a:pt x="19" y="670"/>
                    <a:pt x="37" y="671"/>
                    <a:pt x="54" y="671"/>
                  </a:cubicBezTo>
                  <a:cubicBezTo>
                    <a:pt x="190" y="671"/>
                    <a:pt x="320" y="594"/>
                    <a:pt x="394" y="489"/>
                  </a:cubicBezTo>
                  <a:cubicBezTo>
                    <a:pt x="453" y="394"/>
                    <a:pt x="560" y="346"/>
                    <a:pt x="680" y="346"/>
                  </a:cubicBezTo>
                  <a:lnTo>
                    <a:pt x="1846" y="346"/>
                  </a:lnTo>
                  <a:cubicBezTo>
                    <a:pt x="2013" y="346"/>
                    <a:pt x="2168" y="453"/>
                    <a:pt x="2192" y="620"/>
                  </a:cubicBezTo>
                  <a:cubicBezTo>
                    <a:pt x="2227" y="834"/>
                    <a:pt x="2061" y="1025"/>
                    <a:pt x="1858" y="1025"/>
                  </a:cubicBezTo>
                  <a:lnTo>
                    <a:pt x="179" y="1025"/>
                  </a:lnTo>
                  <a:lnTo>
                    <a:pt x="1584" y="2441"/>
                  </a:lnTo>
                  <a:cubicBezTo>
                    <a:pt x="1686" y="2537"/>
                    <a:pt x="1817" y="2584"/>
                    <a:pt x="1946" y="2584"/>
                  </a:cubicBezTo>
                  <a:cubicBezTo>
                    <a:pt x="2076" y="2584"/>
                    <a:pt x="2204" y="2537"/>
                    <a:pt x="2299" y="2441"/>
                  </a:cubicBezTo>
                  <a:lnTo>
                    <a:pt x="2835" y="1918"/>
                  </a:lnTo>
                  <a:lnTo>
                    <a:pt x="2358" y="1441"/>
                  </a:lnTo>
                  <a:cubicBezTo>
                    <a:pt x="2287" y="1370"/>
                    <a:pt x="2287" y="1263"/>
                    <a:pt x="2358" y="1203"/>
                  </a:cubicBezTo>
                  <a:cubicBezTo>
                    <a:pt x="2388" y="1167"/>
                    <a:pt x="2430" y="1150"/>
                    <a:pt x="2473" y="1150"/>
                  </a:cubicBezTo>
                  <a:cubicBezTo>
                    <a:pt x="2516" y="1150"/>
                    <a:pt x="2561" y="1167"/>
                    <a:pt x="2596" y="1203"/>
                  </a:cubicBezTo>
                  <a:lnTo>
                    <a:pt x="3073" y="1679"/>
                  </a:lnTo>
                  <a:lnTo>
                    <a:pt x="3323" y="1417"/>
                  </a:lnTo>
                  <a:cubicBezTo>
                    <a:pt x="3418" y="1322"/>
                    <a:pt x="3466" y="1203"/>
                    <a:pt x="3466" y="1060"/>
                  </a:cubicBezTo>
                  <a:lnTo>
                    <a:pt x="3466" y="679"/>
                  </a:lnTo>
                  <a:cubicBezTo>
                    <a:pt x="3466" y="310"/>
                    <a:pt x="3168" y="1"/>
                    <a:pt x="2787" y="1"/>
                  </a:cubicBezTo>
                  <a:close/>
                </a:path>
              </a:pathLst>
            </a:custGeom>
            <a:solidFill>
              <a:srgbClr val="F2D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126;p64">
              <a:extLst>
                <a:ext uri="{FF2B5EF4-FFF2-40B4-BE49-F238E27FC236}">
                  <a16:creationId xmlns:a16="http://schemas.microsoft.com/office/drawing/2014/main" id="{249F2001-768C-4197-A40E-B03CBD433D9B}"/>
                </a:ext>
              </a:extLst>
            </p:cNvPr>
            <p:cNvSpPr/>
            <p:nvPr/>
          </p:nvSpPr>
          <p:spPr>
            <a:xfrm>
              <a:off x="810461" y="2084740"/>
              <a:ext cx="71430" cy="72191"/>
            </a:xfrm>
            <a:custGeom>
              <a:avLst/>
              <a:gdLst/>
              <a:ahLst/>
              <a:cxnLst/>
              <a:rect l="l" t="t" r="r" b="b"/>
              <a:pathLst>
                <a:path w="2251" h="2275" extrusionOk="0">
                  <a:moveTo>
                    <a:pt x="1060" y="1"/>
                  </a:moveTo>
                  <a:cubicBezTo>
                    <a:pt x="822" y="1"/>
                    <a:pt x="596" y="72"/>
                    <a:pt x="417" y="191"/>
                  </a:cubicBezTo>
                  <a:cubicBezTo>
                    <a:pt x="96" y="405"/>
                    <a:pt x="1" y="775"/>
                    <a:pt x="1" y="1191"/>
                  </a:cubicBezTo>
                  <a:cubicBezTo>
                    <a:pt x="1" y="1846"/>
                    <a:pt x="405" y="2275"/>
                    <a:pt x="1060" y="2275"/>
                  </a:cubicBezTo>
                  <a:cubicBezTo>
                    <a:pt x="1477" y="2275"/>
                    <a:pt x="1846" y="2156"/>
                    <a:pt x="2048" y="1834"/>
                  </a:cubicBezTo>
                  <a:cubicBezTo>
                    <a:pt x="2179" y="1656"/>
                    <a:pt x="2251" y="1429"/>
                    <a:pt x="2251" y="1191"/>
                  </a:cubicBezTo>
                  <a:cubicBezTo>
                    <a:pt x="2251" y="536"/>
                    <a:pt x="1715" y="1"/>
                    <a:pt x="1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127;p64">
              <a:extLst>
                <a:ext uri="{FF2B5EF4-FFF2-40B4-BE49-F238E27FC236}">
                  <a16:creationId xmlns:a16="http://schemas.microsoft.com/office/drawing/2014/main" id="{EC8B0FC0-E573-4E3F-8066-5040DEC41C8A}"/>
                </a:ext>
              </a:extLst>
            </p:cNvPr>
            <p:cNvSpPr/>
            <p:nvPr/>
          </p:nvSpPr>
          <p:spPr>
            <a:xfrm>
              <a:off x="822170" y="2111649"/>
              <a:ext cx="17040" cy="16184"/>
            </a:xfrm>
            <a:custGeom>
              <a:avLst/>
              <a:gdLst/>
              <a:ahLst/>
              <a:cxnLst/>
              <a:rect l="l" t="t" r="r" b="b"/>
              <a:pathLst>
                <a:path w="537" h="510" extrusionOk="0">
                  <a:moveTo>
                    <a:pt x="187" y="1"/>
                  </a:moveTo>
                  <a:cubicBezTo>
                    <a:pt x="144" y="1"/>
                    <a:pt x="102" y="16"/>
                    <a:pt x="72" y="46"/>
                  </a:cubicBezTo>
                  <a:cubicBezTo>
                    <a:pt x="1" y="117"/>
                    <a:pt x="1" y="224"/>
                    <a:pt x="72" y="284"/>
                  </a:cubicBezTo>
                  <a:lnTo>
                    <a:pt x="239" y="462"/>
                  </a:lnTo>
                  <a:cubicBezTo>
                    <a:pt x="275" y="486"/>
                    <a:pt x="310" y="510"/>
                    <a:pt x="358" y="510"/>
                  </a:cubicBezTo>
                  <a:cubicBezTo>
                    <a:pt x="405" y="510"/>
                    <a:pt x="441" y="486"/>
                    <a:pt x="477" y="462"/>
                  </a:cubicBezTo>
                  <a:cubicBezTo>
                    <a:pt x="536" y="391"/>
                    <a:pt x="536" y="284"/>
                    <a:pt x="477" y="224"/>
                  </a:cubicBezTo>
                  <a:lnTo>
                    <a:pt x="310" y="46"/>
                  </a:lnTo>
                  <a:cubicBezTo>
                    <a:pt x="275" y="16"/>
                    <a:pt x="230" y="1"/>
                    <a:pt x="187" y="1"/>
                  </a:cubicBezTo>
                  <a:close/>
                </a:path>
              </a:pathLst>
            </a:custGeom>
            <a:solidFill>
              <a:srgbClr val="486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128;p64">
              <a:extLst>
                <a:ext uri="{FF2B5EF4-FFF2-40B4-BE49-F238E27FC236}">
                  <a16:creationId xmlns:a16="http://schemas.microsoft.com/office/drawing/2014/main" id="{CF43E257-F82D-4DFB-B6D8-28F6D294EA59}"/>
                </a:ext>
              </a:extLst>
            </p:cNvPr>
            <p:cNvSpPr/>
            <p:nvPr/>
          </p:nvSpPr>
          <p:spPr>
            <a:xfrm>
              <a:off x="843717" y="2127611"/>
              <a:ext cx="17040" cy="16088"/>
            </a:xfrm>
            <a:custGeom>
              <a:avLst/>
              <a:gdLst/>
              <a:ahLst/>
              <a:cxnLst/>
              <a:rect l="l" t="t" r="r" b="b"/>
              <a:pathLst>
                <a:path w="537" h="507" extrusionOk="0">
                  <a:moveTo>
                    <a:pt x="353" y="1"/>
                  </a:moveTo>
                  <a:cubicBezTo>
                    <a:pt x="310" y="1"/>
                    <a:pt x="268" y="19"/>
                    <a:pt x="238" y="55"/>
                  </a:cubicBezTo>
                  <a:lnTo>
                    <a:pt x="60" y="221"/>
                  </a:lnTo>
                  <a:cubicBezTo>
                    <a:pt x="0" y="293"/>
                    <a:pt x="0" y="400"/>
                    <a:pt x="60" y="459"/>
                  </a:cubicBezTo>
                  <a:cubicBezTo>
                    <a:pt x="96" y="495"/>
                    <a:pt x="143" y="507"/>
                    <a:pt x="191" y="507"/>
                  </a:cubicBezTo>
                  <a:cubicBezTo>
                    <a:pt x="227" y="507"/>
                    <a:pt x="274" y="495"/>
                    <a:pt x="310" y="459"/>
                  </a:cubicBezTo>
                  <a:lnTo>
                    <a:pt x="477" y="293"/>
                  </a:lnTo>
                  <a:cubicBezTo>
                    <a:pt x="536" y="233"/>
                    <a:pt x="536" y="126"/>
                    <a:pt x="477" y="55"/>
                  </a:cubicBezTo>
                  <a:cubicBezTo>
                    <a:pt x="441" y="19"/>
                    <a:pt x="396" y="1"/>
                    <a:pt x="353" y="1"/>
                  </a:cubicBezTo>
                  <a:close/>
                </a:path>
              </a:pathLst>
            </a:custGeom>
            <a:solidFill>
              <a:srgbClr val="486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129;p64">
              <a:extLst>
                <a:ext uri="{FF2B5EF4-FFF2-40B4-BE49-F238E27FC236}">
                  <a16:creationId xmlns:a16="http://schemas.microsoft.com/office/drawing/2014/main" id="{3E860D3C-59A9-4A7F-B8F2-53513DC7F48B}"/>
                </a:ext>
              </a:extLst>
            </p:cNvPr>
            <p:cNvSpPr/>
            <p:nvPr/>
          </p:nvSpPr>
          <p:spPr>
            <a:xfrm>
              <a:off x="806685" y="2090801"/>
              <a:ext cx="68796" cy="69145"/>
            </a:xfrm>
            <a:custGeom>
              <a:avLst/>
              <a:gdLst/>
              <a:ahLst/>
              <a:cxnLst/>
              <a:rect l="l" t="t" r="r" b="b"/>
              <a:pathLst>
                <a:path w="2168" h="2179" extrusionOk="0">
                  <a:moveTo>
                    <a:pt x="536" y="0"/>
                  </a:moveTo>
                  <a:lnTo>
                    <a:pt x="536" y="0"/>
                  </a:lnTo>
                  <a:cubicBezTo>
                    <a:pt x="215" y="214"/>
                    <a:pt x="1" y="584"/>
                    <a:pt x="1" y="1000"/>
                  </a:cubicBezTo>
                  <a:cubicBezTo>
                    <a:pt x="1" y="1655"/>
                    <a:pt x="524" y="2179"/>
                    <a:pt x="1179" y="2179"/>
                  </a:cubicBezTo>
                  <a:cubicBezTo>
                    <a:pt x="1596" y="2179"/>
                    <a:pt x="1965" y="1965"/>
                    <a:pt x="2167" y="1643"/>
                  </a:cubicBezTo>
                  <a:lnTo>
                    <a:pt x="2167" y="1643"/>
                  </a:lnTo>
                  <a:cubicBezTo>
                    <a:pt x="1989" y="1774"/>
                    <a:pt x="1763" y="1846"/>
                    <a:pt x="1525" y="1846"/>
                  </a:cubicBezTo>
                  <a:cubicBezTo>
                    <a:pt x="870" y="1846"/>
                    <a:pt x="334" y="1310"/>
                    <a:pt x="334" y="655"/>
                  </a:cubicBezTo>
                  <a:cubicBezTo>
                    <a:pt x="334" y="417"/>
                    <a:pt x="405" y="191"/>
                    <a:pt x="536" y="0"/>
                  </a:cubicBezTo>
                  <a:close/>
                </a:path>
              </a:pathLst>
            </a:custGeom>
            <a:solidFill>
              <a:srgbClr val="496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130;p64">
              <a:extLst>
                <a:ext uri="{FF2B5EF4-FFF2-40B4-BE49-F238E27FC236}">
                  <a16:creationId xmlns:a16="http://schemas.microsoft.com/office/drawing/2014/main" id="{7C57CBF3-365B-42B0-80FD-C5D7DD7BB618}"/>
                </a:ext>
              </a:extLst>
            </p:cNvPr>
            <p:cNvSpPr/>
            <p:nvPr/>
          </p:nvSpPr>
          <p:spPr>
            <a:xfrm>
              <a:off x="849746" y="2100987"/>
              <a:ext cx="21197" cy="21578"/>
            </a:xfrm>
            <a:custGeom>
              <a:avLst/>
              <a:gdLst/>
              <a:ahLst/>
              <a:cxnLst/>
              <a:rect l="l" t="t" r="r" b="b"/>
              <a:pathLst>
                <a:path w="668" h="680" extrusionOk="0">
                  <a:moveTo>
                    <a:pt x="334" y="1"/>
                  </a:moveTo>
                  <a:cubicBezTo>
                    <a:pt x="144" y="1"/>
                    <a:pt x="1" y="143"/>
                    <a:pt x="1" y="334"/>
                  </a:cubicBezTo>
                  <a:cubicBezTo>
                    <a:pt x="1" y="524"/>
                    <a:pt x="144" y="679"/>
                    <a:pt x="334" y="679"/>
                  </a:cubicBezTo>
                  <a:cubicBezTo>
                    <a:pt x="525" y="679"/>
                    <a:pt x="668" y="524"/>
                    <a:pt x="668" y="334"/>
                  </a:cubicBezTo>
                  <a:cubicBezTo>
                    <a:pt x="668" y="143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01;p57">
            <a:extLst>
              <a:ext uri="{FF2B5EF4-FFF2-40B4-BE49-F238E27FC236}">
                <a16:creationId xmlns:a16="http://schemas.microsoft.com/office/drawing/2014/main" id="{FA4DA31D-ECA9-44CD-B875-375B9A43EC8B}"/>
              </a:ext>
            </a:extLst>
          </p:cNvPr>
          <p:cNvSpPr txBox="1">
            <a:spLocks/>
          </p:cNvSpPr>
          <p:nvPr/>
        </p:nvSpPr>
        <p:spPr>
          <a:xfrm>
            <a:off x="1168460" y="3495134"/>
            <a:ext cx="1371600" cy="31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nk One"/>
              <a:buNone/>
              <a:defRPr sz="30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nk One"/>
              <a:buNone/>
              <a:defRPr sz="2400" b="0" i="0" u="none" strike="noStrike" cap="non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pPr algn="ctr"/>
            <a:r>
              <a:rPr lang="it-IT" sz="2000" dirty="0">
                <a:solidFill>
                  <a:schemeClr val="tx2"/>
                </a:solidFill>
              </a:rPr>
              <a:t>Home</a:t>
            </a:r>
          </a:p>
        </p:txBody>
      </p:sp>
      <p:grpSp>
        <p:nvGrpSpPr>
          <p:cNvPr id="172" name="Google Shape;1324;p52">
            <a:extLst>
              <a:ext uri="{FF2B5EF4-FFF2-40B4-BE49-F238E27FC236}">
                <a16:creationId xmlns:a16="http://schemas.microsoft.com/office/drawing/2014/main" id="{A04621E9-8AB7-4366-8CA0-34458D5E2F87}"/>
              </a:ext>
            </a:extLst>
          </p:cNvPr>
          <p:cNvGrpSpPr/>
          <p:nvPr/>
        </p:nvGrpSpPr>
        <p:grpSpPr>
          <a:xfrm>
            <a:off x="1643960" y="1903633"/>
            <a:ext cx="365710" cy="557302"/>
            <a:chOff x="1644774" y="1480000"/>
            <a:chExt cx="1586805" cy="3008631"/>
          </a:xfrm>
        </p:grpSpPr>
        <p:sp>
          <p:nvSpPr>
            <p:cNvPr id="173" name="Google Shape;1325;p52">
              <a:extLst>
                <a:ext uri="{FF2B5EF4-FFF2-40B4-BE49-F238E27FC236}">
                  <a16:creationId xmlns:a16="http://schemas.microsoft.com/office/drawing/2014/main" id="{1AC25B53-D8F0-4A1A-A8EB-DDFCABB7045A}"/>
                </a:ext>
              </a:extLst>
            </p:cNvPr>
            <p:cNvSpPr/>
            <p:nvPr/>
          </p:nvSpPr>
          <p:spPr>
            <a:xfrm>
              <a:off x="2182082" y="3464464"/>
              <a:ext cx="517298" cy="1019057"/>
            </a:xfrm>
            <a:custGeom>
              <a:avLst/>
              <a:gdLst/>
              <a:ahLst/>
              <a:cxnLst/>
              <a:rect l="l" t="t" r="r" b="b"/>
              <a:pathLst>
                <a:path w="2430" h="4787" extrusionOk="0">
                  <a:moveTo>
                    <a:pt x="1215" y="1"/>
                  </a:moveTo>
                  <a:cubicBezTo>
                    <a:pt x="929" y="274"/>
                    <a:pt x="703" y="667"/>
                    <a:pt x="560" y="1144"/>
                  </a:cubicBezTo>
                  <a:cubicBezTo>
                    <a:pt x="548" y="1132"/>
                    <a:pt x="524" y="1108"/>
                    <a:pt x="512" y="1096"/>
                  </a:cubicBezTo>
                  <a:cubicBezTo>
                    <a:pt x="203" y="1394"/>
                    <a:pt x="0" y="1941"/>
                    <a:pt x="0" y="2584"/>
                  </a:cubicBezTo>
                  <a:cubicBezTo>
                    <a:pt x="0" y="3215"/>
                    <a:pt x="203" y="3775"/>
                    <a:pt x="512" y="4073"/>
                  </a:cubicBezTo>
                  <a:cubicBezTo>
                    <a:pt x="560" y="4025"/>
                    <a:pt x="608" y="3965"/>
                    <a:pt x="655" y="3906"/>
                  </a:cubicBezTo>
                  <a:cubicBezTo>
                    <a:pt x="798" y="4263"/>
                    <a:pt x="989" y="4561"/>
                    <a:pt x="1215" y="4787"/>
                  </a:cubicBezTo>
                  <a:cubicBezTo>
                    <a:pt x="1441" y="4573"/>
                    <a:pt x="1631" y="4275"/>
                    <a:pt x="1774" y="3918"/>
                  </a:cubicBezTo>
                  <a:cubicBezTo>
                    <a:pt x="1810" y="3965"/>
                    <a:pt x="1858" y="4025"/>
                    <a:pt x="1905" y="4073"/>
                  </a:cubicBezTo>
                  <a:cubicBezTo>
                    <a:pt x="2215" y="3775"/>
                    <a:pt x="2429" y="3215"/>
                    <a:pt x="2429" y="2584"/>
                  </a:cubicBezTo>
                  <a:cubicBezTo>
                    <a:pt x="2429" y="1941"/>
                    <a:pt x="2215" y="1394"/>
                    <a:pt x="1905" y="1096"/>
                  </a:cubicBezTo>
                  <a:cubicBezTo>
                    <a:pt x="1893" y="1108"/>
                    <a:pt x="1882" y="1120"/>
                    <a:pt x="1870" y="1132"/>
                  </a:cubicBezTo>
                  <a:cubicBezTo>
                    <a:pt x="1715" y="667"/>
                    <a:pt x="1489" y="274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326;p52">
              <a:extLst>
                <a:ext uri="{FF2B5EF4-FFF2-40B4-BE49-F238E27FC236}">
                  <a16:creationId xmlns:a16="http://schemas.microsoft.com/office/drawing/2014/main" id="{132C3B39-EFBE-4670-B146-DE08E1249B06}"/>
                </a:ext>
              </a:extLst>
            </p:cNvPr>
            <p:cNvSpPr/>
            <p:nvPr/>
          </p:nvSpPr>
          <p:spPr>
            <a:xfrm>
              <a:off x="2240411" y="3583677"/>
              <a:ext cx="398086" cy="780844"/>
            </a:xfrm>
            <a:custGeom>
              <a:avLst/>
              <a:gdLst/>
              <a:ahLst/>
              <a:cxnLst/>
              <a:rect l="l" t="t" r="r" b="b"/>
              <a:pathLst>
                <a:path w="1870" h="3668" extrusionOk="0">
                  <a:moveTo>
                    <a:pt x="941" y="0"/>
                  </a:moveTo>
                  <a:cubicBezTo>
                    <a:pt x="726" y="203"/>
                    <a:pt x="548" y="512"/>
                    <a:pt x="441" y="869"/>
                  </a:cubicBezTo>
                  <a:cubicBezTo>
                    <a:pt x="429" y="857"/>
                    <a:pt x="417" y="846"/>
                    <a:pt x="405" y="834"/>
                  </a:cubicBezTo>
                  <a:cubicBezTo>
                    <a:pt x="167" y="1072"/>
                    <a:pt x="0" y="1488"/>
                    <a:pt x="0" y="1977"/>
                  </a:cubicBezTo>
                  <a:cubicBezTo>
                    <a:pt x="0" y="2465"/>
                    <a:pt x="167" y="2893"/>
                    <a:pt x="405" y="3120"/>
                  </a:cubicBezTo>
                  <a:cubicBezTo>
                    <a:pt x="441" y="3084"/>
                    <a:pt x="476" y="3036"/>
                    <a:pt x="512" y="3001"/>
                  </a:cubicBezTo>
                  <a:cubicBezTo>
                    <a:pt x="619" y="3274"/>
                    <a:pt x="762" y="3501"/>
                    <a:pt x="941" y="3667"/>
                  </a:cubicBezTo>
                  <a:cubicBezTo>
                    <a:pt x="1107" y="3501"/>
                    <a:pt x="1262" y="3274"/>
                    <a:pt x="1369" y="3001"/>
                  </a:cubicBezTo>
                  <a:cubicBezTo>
                    <a:pt x="1405" y="3048"/>
                    <a:pt x="1429" y="3084"/>
                    <a:pt x="1465" y="3120"/>
                  </a:cubicBezTo>
                  <a:cubicBezTo>
                    <a:pt x="1715" y="2893"/>
                    <a:pt x="1869" y="2465"/>
                    <a:pt x="1869" y="1977"/>
                  </a:cubicBezTo>
                  <a:cubicBezTo>
                    <a:pt x="1869" y="1488"/>
                    <a:pt x="1715" y="1072"/>
                    <a:pt x="1465" y="834"/>
                  </a:cubicBezTo>
                  <a:cubicBezTo>
                    <a:pt x="1465" y="846"/>
                    <a:pt x="1453" y="857"/>
                    <a:pt x="1441" y="869"/>
                  </a:cubicBezTo>
                  <a:cubicBezTo>
                    <a:pt x="1322" y="500"/>
                    <a:pt x="1155" y="203"/>
                    <a:pt x="941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327;p52">
              <a:extLst>
                <a:ext uri="{FF2B5EF4-FFF2-40B4-BE49-F238E27FC236}">
                  <a16:creationId xmlns:a16="http://schemas.microsoft.com/office/drawing/2014/main" id="{9BDA41F5-D2F6-4DFC-ABB2-5CD56A72D63A}"/>
                </a:ext>
              </a:extLst>
            </p:cNvPr>
            <p:cNvSpPr/>
            <p:nvPr/>
          </p:nvSpPr>
          <p:spPr>
            <a:xfrm>
              <a:off x="2293631" y="3583677"/>
              <a:ext cx="294200" cy="577969"/>
            </a:xfrm>
            <a:custGeom>
              <a:avLst/>
              <a:gdLst/>
              <a:ahLst/>
              <a:cxnLst/>
              <a:rect l="l" t="t" r="r" b="b"/>
              <a:pathLst>
                <a:path w="1382" h="2715" extrusionOk="0">
                  <a:moveTo>
                    <a:pt x="691" y="0"/>
                  </a:moveTo>
                  <a:cubicBezTo>
                    <a:pt x="524" y="155"/>
                    <a:pt x="405" y="381"/>
                    <a:pt x="322" y="643"/>
                  </a:cubicBezTo>
                  <a:cubicBezTo>
                    <a:pt x="310" y="643"/>
                    <a:pt x="298" y="631"/>
                    <a:pt x="286" y="619"/>
                  </a:cubicBezTo>
                  <a:cubicBezTo>
                    <a:pt x="119" y="786"/>
                    <a:pt x="0" y="1107"/>
                    <a:pt x="0" y="1465"/>
                  </a:cubicBezTo>
                  <a:cubicBezTo>
                    <a:pt x="0" y="1822"/>
                    <a:pt x="119" y="2143"/>
                    <a:pt x="286" y="2310"/>
                  </a:cubicBezTo>
                  <a:cubicBezTo>
                    <a:pt x="322" y="2286"/>
                    <a:pt x="345" y="2250"/>
                    <a:pt x="369" y="2215"/>
                  </a:cubicBezTo>
                  <a:cubicBezTo>
                    <a:pt x="453" y="2417"/>
                    <a:pt x="560" y="2596"/>
                    <a:pt x="691" y="2715"/>
                  </a:cubicBezTo>
                  <a:cubicBezTo>
                    <a:pt x="810" y="2596"/>
                    <a:pt x="929" y="2429"/>
                    <a:pt x="1000" y="2227"/>
                  </a:cubicBezTo>
                  <a:cubicBezTo>
                    <a:pt x="1024" y="2250"/>
                    <a:pt x="1060" y="2286"/>
                    <a:pt x="1084" y="2310"/>
                  </a:cubicBezTo>
                  <a:cubicBezTo>
                    <a:pt x="1262" y="2143"/>
                    <a:pt x="1381" y="1822"/>
                    <a:pt x="1381" y="1465"/>
                  </a:cubicBezTo>
                  <a:cubicBezTo>
                    <a:pt x="1381" y="1107"/>
                    <a:pt x="1262" y="786"/>
                    <a:pt x="1084" y="619"/>
                  </a:cubicBezTo>
                  <a:cubicBezTo>
                    <a:pt x="1072" y="631"/>
                    <a:pt x="1072" y="631"/>
                    <a:pt x="1060" y="643"/>
                  </a:cubicBezTo>
                  <a:cubicBezTo>
                    <a:pt x="977" y="369"/>
                    <a:pt x="846" y="155"/>
                    <a:pt x="691" y="0"/>
                  </a:cubicBezTo>
                  <a:close/>
                </a:path>
              </a:pathLst>
            </a:custGeom>
            <a:solidFill>
              <a:schemeClr val="lt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328;p52">
              <a:extLst>
                <a:ext uri="{FF2B5EF4-FFF2-40B4-BE49-F238E27FC236}">
                  <a16:creationId xmlns:a16="http://schemas.microsoft.com/office/drawing/2014/main" id="{B84A369F-E84F-4BF1-8CCF-41B2B7F71D70}"/>
                </a:ext>
              </a:extLst>
            </p:cNvPr>
            <p:cNvSpPr/>
            <p:nvPr/>
          </p:nvSpPr>
          <p:spPr>
            <a:xfrm>
              <a:off x="1644774" y="2871381"/>
              <a:ext cx="676958" cy="1617249"/>
            </a:xfrm>
            <a:custGeom>
              <a:avLst/>
              <a:gdLst/>
              <a:ahLst/>
              <a:cxnLst/>
              <a:rect l="l" t="t" r="r" b="b"/>
              <a:pathLst>
                <a:path w="3180" h="7597" extrusionOk="0">
                  <a:moveTo>
                    <a:pt x="1465" y="1"/>
                  </a:moveTo>
                  <a:cubicBezTo>
                    <a:pt x="60" y="2025"/>
                    <a:pt x="0" y="5204"/>
                    <a:pt x="1441" y="7597"/>
                  </a:cubicBezTo>
                  <a:lnTo>
                    <a:pt x="1488" y="7442"/>
                  </a:lnTo>
                  <a:lnTo>
                    <a:pt x="3179" y="3013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329;p52">
              <a:extLst>
                <a:ext uri="{FF2B5EF4-FFF2-40B4-BE49-F238E27FC236}">
                  <a16:creationId xmlns:a16="http://schemas.microsoft.com/office/drawing/2014/main" id="{291EE8BE-BD21-48DA-913C-F5325E6402A6}"/>
                </a:ext>
              </a:extLst>
            </p:cNvPr>
            <p:cNvSpPr/>
            <p:nvPr/>
          </p:nvSpPr>
          <p:spPr>
            <a:xfrm>
              <a:off x="1725881" y="3418908"/>
              <a:ext cx="466420" cy="1069722"/>
            </a:xfrm>
            <a:custGeom>
              <a:avLst/>
              <a:gdLst/>
              <a:ahLst/>
              <a:cxnLst/>
              <a:rect l="l" t="t" r="r" b="b"/>
              <a:pathLst>
                <a:path w="2191" h="5025" extrusionOk="0">
                  <a:moveTo>
                    <a:pt x="1036" y="0"/>
                  </a:moveTo>
                  <a:cubicBezTo>
                    <a:pt x="95" y="1358"/>
                    <a:pt x="0" y="3144"/>
                    <a:pt x="810" y="4596"/>
                  </a:cubicBezTo>
                  <a:lnTo>
                    <a:pt x="1060" y="5025"/>
                  </a:lnTo>
                  <a:lnTo>
                    <a:pt x="2191" y="2036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330;p52">
              <a:extLst>
                <a:ext uri="{FF2B5EF4-FFF2-40B4-BE49-F238E27FC236}">
                  <a16:creationId xmlns:a16="http://schemas.microsoft.com/office/drawing/2014/main" id="{D2985634-6D87-418F-9978-8261A4D5E38D}"/>
                </a:ext>
              </a:extLst>
            </p:cNvPr>
            <p:cNvSpPr/>
            <p:nvPr/>
          </p:nvSpPr>
          <p:spPr>
            <a:xfrm>
              <a:off x="2554621" y="2871381"/>
              <a:ext cx="676958" cy="1617249"/>
            </a:xfrm>
            <a:custGeom>
              <a:avLst/>
              <a:gdLst/>
              <a:ahLst/>
              <a:cxnLst/>
              <a:rect l="l" t="t" r="r" b="b"/>
              <a:pathLst>
                <a:path w="3180" h="7597" extrusionOk="0">
                  <a:moveTo>
                    <a:pt x="1727" y="1"/>
                  </a:moveTo>
                  <a:lnTo>
                    <a:pt x="1" y="3013"/>
                  </a:lnTo>
                  <a:lnTo>
                    <a:pt x="1691" y="7442"/>
                  </a:lnTo>
                  <a:lnTo>
                    <a:pt x="1751" y="7597"/>
                  </a:lnTo>
                  <a:cubicBezTo>
                    <a:pt x="3180" y="5204"/>
                    <a:pt x="3132" y="2025"/>
                    <a:pt x="1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331;p52">
              <a:extLst>
                <a:ext uri="{FF2B5EF4-FFF2-40B4-BE49-F238E27FC236}">
                  <a16:creationId xmlns:a16="http://schemas.microsoft.com/office/drawing/2014/main" id="{839BE56A-F900-487D-8293-2B6122D9DCF2}"/>
                </a:ext>
              </a:extLst>
            </p:cNvPr>
            <p:cNvSpPr/>
            <p:nvPr/>
          </p:nvSpPr>
          <p:spPr>
            <a:xfrm>
              <a:off x="2683839" y="3418908"/>
              <a:ext cx="466633" cy="1069722"/>
            </a:xfrm>
            <a:custGeom>
              <a:avLst/>
              <a:gdLst/>
              <a:ahLst/>
              <a:cxnLst/>
              <a:rect l="l" t="t" r="r" b="b"/>
              <a:pathLst>
                <a:path w="2192" h="5025" extrusionOk="0">
                  <a:moveTo>
                    <a:pt x="1156" y="0"/>
                  </a:moveTo>
                  <a:lnTo>
                    <a:pt x="1" y="2036"/>
                  </a:lnTo>
                  <a:lnTo>
                    <a:pt x="1144" y="5025"/>
                  </a:lnTo>
                  <a:lnTo>
                    <a:pt x="1382" y="4596"/>
                  </a:lnTo>
                  <a:cubicBezTo>
                    <a:pt x="2192" y="3144"/>
                    <a:pt x="2108" y="1358"/>
                    <a:pt x="1156" y="0"/>
                  </a:cubicBez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332;p52">
              <a:extLst>
                <a:ext uri="{FF2B5EF4-FFF2-40B4-BE49-F238E27FC236}">
                  <a16:creationId xmlns:a16="http://schemas.microsoft.com/office/drawing/2014/main" id="{B978A7C7-C682-44A3-AE09-A2799690FF8E}"/>
                </a:ext>
              </a:extLst>
            </p:cNvPr>
            <p:cNvSpPr/>
            <p:nvPr/>
          </p:nvSpPr>
          <p:spPr>
            <a:xfrm>
              <a:off x="1946424" y="1480000"/>
              <a:ext cx="986060" cy="2000008"/>
            </a:xfrm>
            <a:custGeom>
              <a:avLst/>
              <a:gdLst/>
              <a:ahLst/>
              <a:cxnLst/>
              <a:rect l="l" t="t" r="r" b="b"/>
              <a:pathLst>
                <a:path w="4632" h="9395" extrusionOk="0">
                  <a:moveTo>
                    <a:pt x="2322" y="0"/>
                  </a:moveTo>
                  <a:cubicBezTo>
                    <a:pt x="2322" y="0"/>
                    <a:pt x="0" y="1274"/>
                    <a:pt x="0" y="4393"/>
                  </a:cubicBezTo>
                  <a:lnTo>
                    <a:pt x="0" y="9394"/>
                  </a:lnTo>
                  <a:lnTo>
                    <a:pt x="4632" y="9394"/>
                  </a:lnTo>
                  <a:lnTo>
                    <a:pt x="4632" y="4393"/>
                  </a:lnTo>
                  <a:cubicBezTo>
                    <a:pt x="4632" y="1274"/>
                    <a:pt x="2322" y="0"/>
                    <a:pt x="2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333;p52">
              <a:extLst>
                <a:ext uri="{FF2B5EF4-FFF2-40B4-BE49-F238E27FC236}">
                  <a16:creationId xmlns:a16="http://schemas.microsoft.com/office/drawing/2014/main" id="{516EE223-0CBB-4F6C-AF96-32FA1F171496}"/>
                </a:ext>
              </a:extLst>
            </p:cNvPr>
            <p:cNvSpPr/>
            <p:nvPr/>
          </p:nvSpPr>
          <p:spPr>
            <a:xfrm>
              <a:off x="1946424" y="1480000"/>
              <a:ext cx="494307" cy="2000008"/>
            </a:xfrm>
            <a:custGeom>
              <a:avLst/>
              <a:gdLst/>
              <a:ahLst/>
              <a:cxnLst/>
              <a:rect l="l" t="t" r="r" b="b"/>
              <a:pathLst>
                <a:path w="2322" h="9395" extrusionOk="0">
                  <a:moveTo>
                    <a:pt x="2322" y="0"/>
                  </a:moveTo>
                  <a:cubicBezTo>
                    <a:pt x="2321" y="0"/>
                    <a:pt x="0" y="1274"/>
                    <a:pt x="0" y="4393"/>
                  </a:cubicBezTo>
                  <a:lnTo>
                    <a:pt x="0" y="9394"/>
                  </a:lnTo>
                  <a:lnTo>
                    <a:pt x="750" y="9394"/>
                  </a:lnTo>
                  <a:lnTo>
                    <a:pt x="750" y="4393"/>
                  </a:lnTo>
                  <a:cubicBezTo>
                    <a:pt x="750" y="1274"/>
                    <a:pt x="2321" y="0"/>
                    <a:pt x="2322" y="0"/>
                  </a:cubicBezTo>
                  <a:close/>
                </a:path>
              </a:pathLst>
            </a:custGeom>
            <a:solidFill>
              <a:schemeClr val="dk1">
                <a:alpha val="188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334;p52">
              <a:extLst>
                <a:ext uri="{FF2B5EF4-FFF2-40B4-BE49-F238E27FC236}">
                  <a16:creationId xmlns:a16="http://schemas.microsoft.com/office/drawing/2014/main" id="{F8C633BB-2E83-4764-BF0B-1C8D4D59AA9F}"/>
                </a:ext>
              </a:extLst>
            </p:cNvPr>
            <p:cNvSpPr/>
            <p:nvPr/>
          </p:nvSpPr>
          <p:spPr>
            <a:xfrm>
              <a:off x="1946424" y="3479792"/>
              <a:ext cx="986060" cy="433637"/>
            </a:xfrm>
            <a:custGeom>
              <a:avLst/>
              <a:gdLst/>
              <a:ahLst/>
              <a:cxnLst/>
              <a:rect l="l" t="t" r="r" b="b"/>
              <a:pathLst>
                <a:path w="4632" h="2037" extrusionOk="0">
                  <a:moveTo>
                    <a:pt x="0" y="0"/>
                  </a:moveTo>
                  <a:lnTo>
                    <a:pt x="1155" y="2036"/>
                  </a:lnTo>
                  <a:lnTo>
                    <a:pt x="3477" y="2036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335;p52">
              <a:extLst>
                <a:ext uri="{FF2B5EF4-FFF2-40B4-BE49-F238E27FC236}">
                  <a16:creationId xmlns:a16="http://schemas.microsoft.com/office/drawing/2014/main" id="{E8EE51C5-A0B5-4EFB-90A3-00874C2F4D82}"/>
                </a:ext>
              </a:extLst>
            </p:cNvPr>
            <p:cNvSpPr/>
            <p:nvPr/>
          </p:nvSpPr>
          <p:spPr>
            <a:xfrm>
              <a:off x="1946424" y="3479792"/>
              <a:ext cx="405749" cy="433637"/>
            </a:xfrm>
            <a:custGeom>
              <a:avLst/>
              <a:gdLst/>
              <a:ahLst/>
              <a:cxnLst/>
              <a:rect l="l" t="t" r="r" b="b"/>
              <a:pathLst>
                <a:path w="1906" h="2037" extrusionOk="0">
                  <a:moveTo>
                    <a:pt x="0" y="0"/>
                  </a:moveTo>
                  <a:lnTo>
                    <a:pt x="1155" y="2036"/>
                  </a:lnTo>
                  <a:lnTo>
                    <a:pt x="1905" y="2036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dk1">
                <a:alpha val="313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336;p52">
              <a:extLst>
                <a:ext uri="{FF2B5EF4-FFF2-40B4-BE49-F238E27FC236}">
                  <a16:creationId xmlns:a16="http://schemas.microsoft.com/office/drawing/2014/main" id="{FC215FD6-7546-422E-85BD-BB2251447271}"/>
                </a:ext>
              </a:extLst>
            </p:cNvPr>
            <p:cNvSpPr/>
            <p:nvPr/>
          </p:nvSpPr>
          <p:spPr>
            <a:xfrm>
              <a:off x="1946424" y="2694053"/>
              <a:ext cx="281427" cy="476638"/>
            </a:xfrm>
            <a:custGeom>
              <a:avLst/>
              <a:gdLst/>
              <a:ahLst/>
              <a:cxnLst/>
              <a:rect l="l" t="t" r="r" b="b"/>
              <a:pathLst>
                <a:path w="1322" h="2239" extrusionOk="0">
                  <a:moveTo>
                    <a:pt x="0" y="0"/>
                  </a:moveTo>
                  <a:lnTo>
                    <a:pt x="0" y="2238"/>
                  </a:lnTo>
                  <a:lnTo>
                    <a:pt x="1322" y="2238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337;p52">
              <a:extLst>
                <a:ext uri="{FF2B5EF4-FFF2-40B4-BE49-F238E27FC236}">
                  <a16:creationId xmlns:a16="http://schemas.microsoft.com/office/drawing/2014/main" id="{C1EC3595-32E3-4CBF-AE2E-E8CE6F76C076}"/>
                </a:ext>
              </a:extLst>
            </p:cNvPr>
            <p:cNvSpPr/>
            <p:nvPr/>
          </p:nvSpPr>
          <p:spPr>
            <a:xfrm>
              <a:off x="2650842" y="2694053"/>
              <a:ext cx="281640" cy="476638"/>
            </a:xfrm>
            <a:custGeom>
              <a:avLst/>
              <a:gdLst/>
              <a:ahLst/>
              <a:cxnLst/>
              <a:rect l="l" t="t" r="r" b="b"/>
              <a:pathLst>
                <a:path w="1323" h="2239" extrusionOk="0">
                  <a:moveTo>
                    <a:pt x="1" y="0"/>
                  </a:moveTo>
                  <a:lnTo>
                    <a:pt x="1" y="2238"/>
                  </a:lnTo>
                  <a:lnTo>
                    <a:pt x="1323" y="2238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338;p52">
              <a:extLst>
                <a:ext uri="{FF2B5EF4-FFF2-40B4-BE49-F238E27FC236}">
                  <a16:creationId xmlns:a16="http://schemas.microsoft.com/office/drawing/2014/main" id="{A732E083-0EEE-4AEB-9D9A-B8194A0102EC}"/>
                </a:ext>
              </a:extLst>
            </p:cNvPr>
            <p:cNvSpPr/>
            <p:nvPr/>
          </p:nvSpPr>
          <p:spPr>
            <a:xfrm>
              <a:off x="1946424" y="2694053"/>
              <a:ext cx="281427" cy="476638"/>
            </a:xfrm>
            <a:custGeom>
              <a:avLst/>
              <a:gdLst/>
              <a:ahLst/>
              <a:cxnLst/>
              <a:rect l="l" t="t" r="r" b="b"/>
              <a:pathLst>
                <a:path w="1322" h="2239" extrusionOk="0">
                  <a:moveTo>
                    <a:pt x="0" y="0"/>
                  </a:moveTo>
                  <a:lnTo>
                    <a:pt x="0" y="286"/>
                  </a:lnTo>
                  <a:lnTo>
                    <a:pt x="1036" y="286"/>
                  </a:lnTo>
                  <a:lnTo>
                    <a:pt x="1036" y="1953"/>
                  </a:lnTo>
                  <a:lnTo>
                    <a:pt x="0" y="1953"/>
                  </a:lnTo>
                  <a:lnTo>
                    <a:pt x="0" y="2238"/>
                  </a:lnTo>
                  <a:lnTo>
                    <a:pt x="1322" y="2238"/>
                  </a:lnTo>
                  <a:lnTo>
                    <a:pt x="1322" y="1953"/>
                  </a:lnTo>
                  <a:lnTo>
                    <a:pt x="1322" y="286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339;p52">
              <a:extLst>
                <a:ext uri="{FF2B5EF4-FFF2-40B4-BE49-F238E27FC236}">
                  <a16:creationId xmlns:a16="http://schemas.microsoft.com/office/drawing/2014/main" id="{D3E16268-4A22-4F79-A155-2CBAF879AA8D}"/>
                </a:ext>
              </a:extLst>
            </p:cNvPr>
            <p:cNvSpPr/>
            <p:nvPr/>
          </p:nvSpPr>
          <p:spPr>
            <a:xfrm>
              <a:off x="2650842" y="2694053"/>
              <a:ext cx="281640" cy="476638"/>
            </a:xfrm>
            <a:custGeom>
              <a:avLst/>
              <a:gdLst/>
              <a:ahLst/>
              <a:cxnLst/>
              <a:rect l="l" t="t" r="r" b="b"/>
              <a:pathLst>
                <a:path w="1323" h="2239" extrusionOk="0">
                  <a:moveTo>
                    <a:pt x="1" y="0"/>
                  </a:moveTo>
                  <a:lnTo>
                    <a:pt x="1" y="286"/>
                  </a:lnTo>
                  <a:lnTo>
                    <a:pt x="1" y="1953"/>
                  </a:lnTo>
                  <a:lnTo>
                    <a:pt x="1" y="2238"/>
                  </a:lnTo>
                  <a:lnTo>
                    <a:pt x="1323" y="2238"/>
                  </a:lnTo>
                  <a:lnTo>
                    <a:pt x="1323" y="1953"/>
                  </a:lnTo>
                  <a:lnTo>
                    <a:pt x="299" y="1953"/>
                  </a:lnTo>
                  <a:lnTo>
                    <a:pt x="299" y="286"/>
                  </a:lnTo>
                  <a:lnTo>
                    <a:pt x="1323" y="286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chemeClr val="lt1">
                <a:alpha val="376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340;p52">
              <a:extLst>
                <a:ext uri="{FF2B5EF4-FFF2-40B4-BE49-F238E27FC236}">
                  <a16:creationId xmlns:a16="http://schemas.microsoft.com/office/drawing/2014/main" id="{8806CADD-7B7D-4069-8C5B-637D0E137C64}"/>
                </a:ext>
              </a:extLst>
            </p:cNvPr>
            <p:cNvSpPr/>
            <p:nvPr/>
          </p:nvSpPr>
          <p:spPr>
            <a:xfrm>
              <a:off x="2192087" y="1839766"/>
              <a:ext cx="530071" cy="301864"/>
            </a:xfrm>
            <a:custGeom>
              <a:avLst/>
              <a:gdLst/>
              <a:ahLst/>
              <a:cxnLst/>
              <a:rect l="l" t="t" r="r" b="b"/>
              <a:pathLst>
                <a:path w="2490" h="1418" extrusionOk="0">
                  <a:moveTo>
                    <a:pt x="1251" y="1"/>
                  </a:moveTo>
                  <a:cubicBezTo>
                    <a:pt x="1251" y="1"/>
                    <a:pt x="1" y="310"/>
                    <a:pt x="1" y="1418"/>
                  </a:cubicBezTo>
                  <a:cubicBezTo>
                    <a:pt x="1" y="1418"/>
                    <a:pt x="680" y="1001"/>
                    <a:pt x="1251" y="1001"/>
                  </a:cubicBezTo>
                  <a:cubicBezTo>
                    <a:pt x="1811" y="1001"/>
                    <a:pt x="2489" y="1418"/>
                    <a:pt x="2489" y="1418"/>
                  </a:cubicBezTo>
                  <a:cubicBezTo>
                    <a:pt x="2489" y="310"/>
                    <a:pt x="1251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9021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5"/>
          <p:cNvSpPr/>
          <p:nvPr/>
        </p:nvSpPr>
        <p:spPr>
          <a:xfrm>
            <a:off x="6081450" y="1842172"/>
            <a:ext cx="1095900" cy="1095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55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MAB STRATEGIES EVALUATED ON TWO SETTINGS:</a:t>
            </a:r>
          </a:p>
        </p:txBody>
      </p:sp>
      <p:sp>
        <p:nvSpPr>
          <p:cNvPr id="1465" name="Google Shape;1465;p55"/>
          <p:cNvSpPr txBox="1">
            <a:spLocks noGrp="1"/>
          </p:cNvSpPr>
          <p:nvPr>
            <p:ph type="title"/>
          </p:nvPr>
        </p:nvSpPr>
        <p:spPr>
          <a:xfrm>
            <a:off x="10174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it-IT" dirty="0" err="1"/>
              <a:t>Contextual</a:t>
            </a:r>
            <a:br>
              <a:rPr lang="it-IT" dirty="0"/>
            </a:br>
            <a:endParaRPr dirty="0"/>
          </a:p>
        </p:txBody>
      </p:sp>
      <p:sp>
        <p:nvSpPr>
          <p:cNvPr id="1466" name="Google Shape;1466;p55"/>
          <p:cNvSpPr txBox="1">
            <a:spLocks noGrp="1"/>
          </p:cNvSpPr>
          <p:nvPr>
            <p:ph type="title" idx="3"/>
          </p:nvPr>
        </p:nvSpPr>
        <p:spPr>
          <a:xfrm>
            <a:off x="51298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Adversarial</a:t>
            </a:r>
            <a:endParaRPr dirty="0"/>
          </a:p>
        </p:txBody>
      </p:sp>
      <p:grpSp>
        <p:nvGrpSpPr>
          <p:cNvPr id="1467" name="Google Shape;1467;p55"/>
          <p:cNvGrpSpPr/>
          <p:nvPr/>
        </p:nvGrpSpPr>
        <p:grpSpPr>
          <a:xfrm>
            <a:off x="2138276" y="2023625"/>
            <a:ext cx="757446" cy="647515"/>
            <a:chOff x="2161725" y="1885675"/>
            <a:chExt cx="710550" cy="607425"/>
          </a:xfrm>
        </p:grpSpPr>
        <p:sp>
          <p:nvSpPr>
            <p:cNvPr id="1468" name="Google Shape;1468;p55"/>
            <p:cNvSpPr/>
            <p:nvPr/>
          </p:nvSpPr>
          <p:spPr>
            <a:xfrm>
              <a:off x="2253425" y="1988825"/>
              <a:ext cx="45875" cy="91725"/>
            </a:xfrm>
            <a:custGeom>
              <a:avLst/>
              <a:gdLst/>
              <a:ahLst/>
              <a:cxnLst/>
              <a:rect l="l" t="t" r="r" b="b"/>
              <a:pathLst>
                <a:path w="1835" h="3669" extrusionOk="0">
                  <a:moveTo>
                    <a:pt x="1835" y="0"/>
                  </a:moveTo>
                  <a:lnTo>
                    <a:pt x="272" y="1564"/>
                  </a:lnTo>
                  <a:cubicBezTo>
                    <a:pt x="99" y="1737"/>
                    <a:pt x="1" y="1972"/>
                    <a:pt x="1" y="2212"/>
                  </a:cubicBezTo>
                  <a:lnTo>
                    <a:pt x="1" y="3669"/>
                  </a:lnTo>
                  <a:lnTo>
                    <a:pt x="1835" y="3669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5"/>
            <p:cNvSpPr/>
            <p:nvPr/>
          </p:nvSpPr>
          <p:spPr>
            <a:xfrm>
              <a:off x="2287850" y="1897125"/>
              <a:ext cx="22900" cy="194850"/>
            </a:xfrm>
            <a:custGeom>
              <a:avLst/>
              <a:gdLst/>
              <a:ahLst/>
              <a:cxnLst/>
              <a:rect l="l" t="t" r="r" b="b"/>
              <a:pathLst>
                <a:path w="916" h="7794" extrusionOk="0">
                  <a:moveTo>
                    <a:pt x="1" y="0"/>
                  </a:moveTo>
                  <a:lnTo>
                    <a:pt x="1" y="7337"/>
                  </a:lnTo>
                  <a:cubicBezTo>
                    <a:pt x="1" y="7590"/>
                    <a:pt x="205" y="7794"/>
                    <a:pt x="458" y="7794"/>
                  </a:cubicBezTo>
                  <a:cubicBezTo>
                    <a:pt x="711" y="7794"/>
                    <a:pt x="915" y="7590"/>
                    <a:pt x="915" y="7337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5"/>
            <p:cNvSpPr/>
            <p:nvPr/>
          </p:nvSpPr>
          <p:spPr>
            <a:xfrm>
              <a:off x="2459700" y="1897125"/>
              <a:ext cx="23025" cy="103150"/>
            </a:xfrm>
            <a:custGeom>
              <a:avLst/>
              <a:gdLst/>
              <a:ahLst/>
              <a:cxnLst/>
              <a:rect l="l" t="t" r="r" b="b"/>
              <a:pathLst>
                <a:path w="921" h="4126" extrusionOk="0">
                  <a:moveTo>
                    <a:pt x="1" y="0"/>
                  </a:moveTo>
                  <a:lnTo>
                    <a:pt x="1" y="3668"/>
                  </a:lnTo>
                  <a:cubicBezTo>
                    <a:pt x="1" y="3922"/>
                    <a:pt x="205" y="4126"/>
                    <a:pt x="463" y="4126"/>
                  </a:cubicBezTo>
                  <a:cubicBezTo>
                    <a:pt x="716" y="4126"/>
                    <a:pt x="920" y="3922"/>
                    <a:pt x="920" y="3668"/>
                  </a:cubicBezTo>
                  <a:lnTo>
                    <a:pt x="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5"/>
            <p:cNvSpPr/>
            <p:nvPr/>
          </p:nvSpPr>
          <p:spPr>
            <a:xfrm>
              <a:off x="2448275" y="2011700"/>
              <a:ext cx="45875" cy="80275"/>
            </a:xfrm>
            <a:custGeom>
              <a:avLst/>
              <a:gdLst/>
              <a:ahLst/>
              <a:cxnLst/>
              <a:rect l="l" t="t" r="r" b="b"/>
              <a:pathLst>
                <a:path w="1835" h="3211" extrusionOk="0">
                  <a:moveTo>
                    <a:pt x="0" y="0"/>
                  </a:moveTo>
                  <a:lnTo>
                    <a:pt x="0" y="3211"/>
                  </a:lnTo>
                  <a:lnTo>
                    <a:pt x="1834" y="3211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5"/>
            <p:cNvSpPr/>
            <p:nvPr/>
          </p:nvSpPr>
          <p:spPr>
            <a:xfrm>
              <a:off x="2161725" y="2080525"/>
              <a:ext cx="710550" cy="221275"/>
            </a:xfrm>
            <a:custGeom>
              <a:avLst/>
              <a:gdLst/>
              <a:ahLst/>
              <a:cxnLst/>
              <a:rect l="l" t="t" r="r" b="b"/>
              <a:pathLst>
                <a:path w="28422" h="8851" extrusionOk="0">
                  <a:moveTo>
                    <a:pt x="920" y="1"/>
                  </a:moveTo>
                  <a:cubicBezTo>
                    <a:pt x="414" y="1"/>
                    <a:pt x="1" y="409"/>
                    <a:pt x="1" y="915"/>
                  </a:cubicBezTo>
                  <a:lnTo>
                    <a:pt x="1" y="4583"/>
                  </a:lnTo>
                  <a:lnTo>
                    <a:pt x="1835" y="8251"/>
                  </a:lnTo>
                  <a:lnTo>
                    <a:pt x="2501" y="8851"/>
                  </a:lnTo>
                  <a:lnTo>
                    <a:pt x="27232" y="8851"/>
                  </a:lnTo>
                  <a:lnTo>
                    <a:pt x="28342" y="8251"/>
                  </a:lnTo>
                  <a:cubicBezTo>
                    <a:pt x="28395" y="8132"/>
                    <a:pt x="28422" y="8003"/>
                    <a:pt x="28422" y="7870"/>
                  </a:cubicBezTo>
                  <a:lnTo>
                    <a:pt x="28422" y="6058"/>
                  </a:lnTo>
                  <a:cubicBezTo>
                    <a:pt x="28422" y="5853"/>
                    <a:pt x="28355" y="5658"/>
                    <a:pt x="28235" y="5503"/>
                  </a:cubicBezTo>
                  <a:lnTo>
                    <a:pt x="22968" y="5161"/>
                  </a:lnTo>
                  <a:lnTo>
                    <a:pt x="21396" y="1835"/>
                  </a:lnTo>
                  <a:lnTo>
                    <a:pt x="18479" y="311"/>
                  </a:lnTo>
                  <a:cubicBezTo>
                    <a:pt x="18084" y="107"/>
                    <a:pt x="17648" y="1"/>
                    <a:pt x="17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5"/>
            <p:cNvSpPr/>
            <p:nvPr/>
          </p:nvSpPr>
          <p:spPr>
            <a:xfrm>
              <a:off x="2365775" y="1977400"/>
              <a:ext cx="230625" cy="55075"/>
            </a:xfrm>
            <a:custGeom>
              <a:avLst/>
              <a:gdLst/>
              <a:ahLst/>
              <a:cxnLst/>
              <a:rect l="l" t="t" r="r" b="b"/>
              <a:pathLst>
                <a:path w="9225" h="2203" extrusionOk="0">
                  <a:moveTo>
                    <a:pt x="1924" y="0"/>
                  </a:moveTo>
                  <a:lnTo>
                    <a:pt x="1" y="577"/>
                  </a:lnTo>
                  <a:cubicBezTo>
                    <a:pt x="654" y="1497"/>
                    <a:pt x="2066" y="2132"/>
                    <a:pt x="4313" y="2132"/>
                  </a:cubicBezTo>
                  <a:lnTo>
                    <a:pt x="5601" y="2203"/>
                  </a:lnTo>
                  <a:cubicBezTo>
                    <a:pt x="7217" y="1994"/>
                    <a:pt x="8505" y="1426"/>
                    <a:pt x="9016" y="702"/>
                  </a:cubicBezTo>
                  <a:cubicBezTo>
                    <a:pt x="9224" y="409"/>
                    <a:pt x="8989" y="0"/>
                    <a:pt x="8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5"/>
            <p:cNvSpPr/>
            <p:nvPr/>
          </p:nvSpPr>
          <p:spPr>
            <a:xfrm>
              <a:off x="2161725" y="2195100"/>
              <a:ext cx="45875" cy="98375"/>
            </a:xfrm>
            <a:custGeom>
              <a:avLst/>
              <a:gdLst/>
              <a:ahLst/>
              <a:cxnLst/>
              <a:rect l="l" t="t" r="r" b="b"/>
              <a:pathLst>
                <a:path w="1835" h="3935" extrusionOk="0">
                  <a:moveTo>
                    <a:pt x="1" y="0"/>
                  </a:moveTo>
                  <a:lnTo>
                    <a:pt x="1" y="3322"/>
                  </a:lnTo>
                  <a:cubicBezTo>
                    <a:pt x="1" y="3442"/>
                    <a:pt x="23" y="3557"/>
                    <a:pt x="67" y="3668"/>
                  </a:cubicBezTo>
                  <a:lnTo>
                    <a:pt x="1835" y="3935"/>
                  </a:lnTo>
                  <a:lnTo>
                    <a:pt x="1835" y="915"/>
                  </a:lnTo>
                  <a:cubicBezTo>
                    <a:pt x="1835" y="409"/>
                    <a:pt x="1426" y="0"/>
                    <a:pt x="920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5"/>
            <p:cNvSpPr/>
            <p:nvPr/>
          </p:nvSpPr>
          <p:spPr>
            <a:xfrm>
              <a:off x="2346025" y="1977400"/>
              <a:ext cx="159775" cy="57300"/>
            </a:xfrm>
            <a:custGeom>
              <a:avLst/>
              <a:gdLst/>
              <a:ahLst/>
              <a:cxnLst/>
              <a:rect l="l" t="t" r="r" b="b"/>
              <a:pathLst>
                <a:path w="6391" h="2292" extrusionOk="0">
                  <a:moveTo>
                    <a:pt x="596" y="0"/>
                  </a:moveTo>
                  <a:cubicBezTo>
                    <a:pt x="236" y="0"/>
                    <a:pt x="0" y="409"/>
                    <a:pt x="209" y="702"/>
                  </a:cubicBezTo>
                  <a:cubicBezTo>
                    <a:pt x="862" y="1625"/>
                    <a:pt x="2763" y="2291"/>
                    <a:pt x="5010" y="2291"/>
                  </a:cubicBezTo>
                  <a:cubicBezTo>
                    <a:pt x="5485" y="2291"/>
                    <a:pt x="5956" y="2260"/>
                    <a:pt x="6391" y="2203"/>
                  </a:cubicBezTo>
                  <a:cubicBezTo>
                    <a:pt x="4277" y="1932"/>
                    <a:pt x="2714" y="1048"/>
                    <a:pt x="2714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5"/>
            <p:cNvSpPr/>
            <p:nvPr/>
          </p:nvSpPr>
          <p:spPr>
            <a:xfrm>
              <a:off x="2459700" y="1885675"/>
              <a:ext cx="23025" cy="22900"/>
            </a:xfrm>
            <a:custGeom>
              <a:avLst/>
              <a:gdLst/>
              <a:ahLst/>
              <a:cxnLst/>
              <a:rect l="l" t="t" r="r" b="b"/>
              <a:pathLst>
                <a:path w="921" h="916" extrusionOk="0">
                  <a:moveTo>
                    <a:pt x="463" y="1"/>
                  </a:moveTo>
                  <a:cubicBezTo>
                    <a:pt x="210" y="1"/>
                    <a:pt x="1" y="205"/>
                    <a:pt x="1" y="458"/>
                  </a:cubicBezTo>
                  <a:cubicBezTo>
                    <a:pt x="1" y="712"/>
                    <a:pt x="210" y="916"/>
                    <a:pt x="463" y="916"/>
                  </a:cubicBezTo>
                  <a:cubicBezTo>
                    <a:pt x="716" y="916"/>
                    <a:pt x="920" y="712"/>
                    <a:pt x="920" y="458"/>
                  </a:cubicBezTo>
                  <a:cubicBezTo>
                    <a:pt x="920" y="205"/>
                    <a:pt x="716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5"/>
            <p:cNvSpPr/>
            <p:nvPr/>
          </p:nvSpPr>
          <p:spPr>
            <a:xfrm>
              <a:off x="2287850" y="1885675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916" h="916" extrusionOk="0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cubicBezTo>
                    <a:pt x="1" y="712"/>
                    <a:pt x="205" y="916"/>
                    <a:pt x="458" y="916"/>
                  </a:cubicBezTo>
                  <a:cubicBezTo>
                    <a:pt x="711" y="916"/>
                    <a:pt x="915" y="712"/>
                    <a:pt x="915" y="458"/>
                  </a:cubicBez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5"/>
            <p:cNvSpPr/>
            <p:nvPr/>
          </p:nvSpPr>
          <p:spPr>
            <a:xfrm>
              <a:off x="2792100" y="2344075"/>
              <a:ext cx="44650" cy="45875"/>
            </a:xfrm>
            <a:custGeom>
              <a:avLst/>
              <a:gdLst/>
              <a:ahLst/>
              <a:cxnLst/>
              <a:rect l="l" t="t" r="r" b="b"/>
              <a:pathLst>
                <a:path w="1786" h="1835" extrusionOk="0">
                  <a:moveTo>
                    <a:pt x="915" y="1"/>
                  </a:moveTo>
                  <a:cubicBezTo>
                    <a:pt x="409" y="1"/>
                    <a:pt x="0" y="409"/>
                    <a:pt x="0" y="916"/>
                  </a:cubicBezTo>
                  <a:cubicBezTo>
                    <a:pt x="0" y="1422"/>
                    <a:pt x="409" y="1835"/>
                    <a:pt x="915" y="1835"/>
                  </a:cubicBezTo>
                  <a:lnTo>
                    <a:pt x="1377" y="1835"/>
                  </a:lnTo>
                  <a:lnTo>
                    <a:pt x="1786" y="1373"/>
                  </a:lnTo>
                  <a:lnTo>
                    <a:pt x="1786" y="458"/>
                  </a:lnTo>
                  <a:lnTo>
                    <a:pt x="1377" y="1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5"/>
            <p:cNvSpPr/>
            <p:nvPr/>
          </p:nvSpPr>
          <p:spPr>
            <a:xfrm>
              <a:off x="2610700" y="2126375"/>
              <a:ext cx="217725" cy="84950"/>
            </a:xfrm>
            <a:custGeom>
              <a:avLst/>
              <a:gdLst/>
              <a:ahLst/>
              <a:cxnLst/>
              <a:rect l="l" t="t" r="r" b="b"/>
              <a:pathLst>
                <a:path w="8709" h="3398" extrusionOk="0">
                  <a:moveTo>
                    <a:pt x="378" y="1"/>
                  </a:moveTo>
                  <a:lnTo>
                    <a:pt x="0" y="915"/>
                  </a:lnTo>
                  <a:lnTo>
                    <a:pt x="0" y="2478"/>
                  </a:lnTo>
                  <a:cubicBezTo>
                    <a:pt x="0" y="2985"/>
                    <a:pt x="409" y="3398"/>
                    <a:pt x="915" y="3398"/>
                  </a:cubicBezTo>
                  <a:lnTo>
                    <a:pt x="7678" y="3398"/>
                  </a:lnTo>
                  <a:lnTo>
                    <a:pt x="8709" y="274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5"/>
            <p:cNvSpPr/>
            <p:nvPr/>
          </p:nvSpPr>
          <p:spPr>
            <a:xfrm>
              <a:off x="2597250" y="2126375"/>
              <a:ext cx="270375" cy="91625"/>
            </a:xfrm>
            <a:custGeom>
              <a:avLst/>
              <a:gdLst/>
              <a:ahLst/>
              <a:cxnLst/>
              <a:rect l="l" t="t" r="r" b="b"/>
              <a:pathLst>
                <a:path w="10815" h="3665" extrusionOk="0">
                  <a:moveTo>
                    <a:pt x="916" y="1"/>
                  </a:moveTo>
                  <a:cubicBezTo>
                    <a:pt x="409" y="1"/>
                    <a:pt x="1" y="409"/>
                    <a:pt x="1" y="915"/>
                  </a:cubicBezTo>
                  <a:lnTo>
                    <a:pt x="1" y="2749"/>
                  </a:lnTo>
                  <a:cubicBezTo>
                    <a:pt x="1" y="3256"/>
                    <a:pt x="409" y="3664"/>
                    <a:pt x="916" y="3664"/>
                  </a:cubicBezTo>
                  <a:lnTo>
                    <a:pt x="10814" y="3664"/>
                  </a:lnTo>
                  <a:cubicBezTo>
                    <a:pt x="10734" y="3562"/>
                    <a:pt x="10628" y="3469"/>
                    <a:pt x="10508" y="3407"/>
                  </a:cubicBezTo>
                  <a:lnTo>
                    <a:pt x="9247" y="2749"/>
                  </a:lnTo>
                  <a:lnTo>
                    <a:pt x="1835" y="2749"/>
                  </a:lnTo>
                  <a:cubicBezTo>
                    <a:pt x="1329" y="2749"/>
                    <a:pt x="916" y="2341"/>
                    <a:pt x="916" y="1830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5"/>
            <p:cNvSpPr/>
            <p:nvPr/>
          </p:nvSpPr>
          <p:spPr>
            <a:xfrm>
              <a:off x="2163500" y="2286800"/>
              <a:ext cx="706775" cy="74175"/>
            </a:xfrm>
            <a:custGeom>
              <a:avLst/>
              <a:gdLst/>
              <a:ahLst/>
              <a:cxnLst/>
              <a:rect l="l" t="t" r="r" b="b"/>
              <a:pathLst>
                <a:path w="28271" h="2967" extrusionOk="0">
                  <a:moveTo>
                    <a:pt x="1" y="0"/>
                  </a:moveTo>
                  <a:cubicBezTo>
                    <a:pt x="36" y="94"/>
                    <a:pt x="90" y="182"/>
                    <a:pt x="161" y="258"/>
                  </a:cubicBezTo>
                  <a:lnTo>
                    <a:pt x="1173" y="1417"/>
                  </a:lnTo>
                  <a:lnTo>
                    <a:pt x="3838" y="2967"/>
                  </a:lnTo>
                  <a:lnTo>
                    <a:pt x="24687" y="2967"/>
                  </a:lnTo>
                  <a:lnTo>
                    <a:pt x="25602" y="2749"/>
                  </a:lnTo>
                  <a:lnTo>
                    <a:pt x="28084" y="267"/>
                  </a:lnTo>
                  <a:cubicBezTo>
                    <a:pt x="28164" y="187"/>
                    <a:pt x="28226" y="98"/>
                    <a:pt x="28271" y="0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5"/>
            <p:cNvSpPr/>
            <p:nvPr/>
          </p:nvSpPr>
          <p:spPr>
            <a:xfrm>
              <a:off x="2192700" y="2309675"/>
              <a:ext cx="610850" cy="68750"/>
            </a:xfrm>
            <a:custGeom>
              <a:avLst/>
              <a:gdLst/>
              <a:ahLst/>
              <a:cxnLst/>
              <a:rect l="l" t="t" r="r" b="b"/>
              <a:pathLst>
                <a:path w="24434" h="2750" extrusionOk="0">
                  <a:moveTo>
                    <a:pt x="1972" y="0"/>
                  </a:moveTo>
                  <a:cubicBezTo>
                    <a:pt x="1258" y="0"/>
                    <a:pt x="587" y="182"/>
                    <a:pt x="1" y="502"/>
                  </a:cubicBezTo>
                  <a:lnTo>
                    <a:pt x="1972" y="2749"/>
                  </a:lnTo>
                  <a:lnTo>
                    <a:pt x="23137" y="2749"/>
                  </a:lnTo>
                  <a:cubicBezTo>
                    <a:pt x="23381" y="2749"/>
                    <a:pt x="23612" y="2656"/>
                    <a:pt x="23786" y="2483"/>
                  </a:cubicBezTo>
                  <a:lnTo>
                    <a:pt x="24434" y="1834"/>
                  </a:lnTo>
                  <a:lnTo>
                    <a:pt x="24194" y="1834"/>
                  </a:lnTo>
                  <a:cubicBezTo>
                    <a:pt x="23928" y="1834"/>
                    <a:pt x="23670" y="1719"/>
                    <a:pt x="23501" y="1515"/>
                  </a:cubicBezTo>
                  <a:cubicBezTo>
                    <a:pt x="22742" y="591"/>
                    <a:pt x="21596" y="0"/>
                    <a:pt x="20308" y="0"/>
                  </a:cubicBezTo>
                  <a:cubicBezTo>
                    <a:pt x="19021" y="0"/>
                    <a:pt x="17870" y="591"/>
                    <a:pt x="17116" y="1515"/>
                  </a:cubicBezTo>
                  <a:cubicBezTo>
                    <a:pt x="16947" y="1719"/>
                    <a:pt x="16689" y="1834"/>
                    <a:pt x="16423" y="1834"/>
                  </a:cubicBezTo>
                  <a:lnTo>
                    <a:pt x="15024" y="1834"/>
                  </a:lnTo>
                  <a:cubicBezTo>
                    <a:pt x="14757" y="1834"/>
                    <a:pt x="14500" y="1719"/>
                    <a:pt x="14331" y="1515"/>
                  </a:cubicBezTo>
                  <a:cubicBezTo>
                    <a:pt x="13576" y="591"/>
                    <a:pt x="12426" y="0"/>
                    <a:pt x="11138" y="0"/>
                  </a:cubicBezTo>
                  <a:cubicBezTo>
                    <a:pt x="9855" y="0"/>
                    <a:pt x="8705" y="591"/>
                    <a:pt x="7950" y="1515"/>
                  </a:cubicBezTo>
                  <a:cubicBezTo>
                    <a:pt x="7777" y="1719"/>
                    <a:pt x="7523" y="1834"/>
                    <a:pt x="7253" y="1834"/>
                  </a:cubicBezTo>
                  <a:lnTo>
                    <a:pt x="5858" y="1834"/>
                  </a:lnTo>
                  <a:cubicBezTo>
                    <a:pt x="5592" y="1834"/>
                    <a:pt x="5334" y="1719"/>
                    <a:pt x="5165" y="1515"/>
                  </a:cubicBezTo>
                  <a:cubicBezTo>
                    <a:pt x="4406" y="591"/>
                    <a:pt x="3260" y="0"/>
                    <a:pt x="1972" y="0"/>
                  </a:cubicBez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5"/>
            <p:cNvSpPr/>
            <p:nvPr/>
          </p:nvSpPr>
          <p:spPr>
            <a:xfrm>
              <a:off x="2166625" y="2332550"/>
              <a:ext cx="155675" cy="156225"/>
            </a:xfrm>
            <a:custGeom>
              <a:avLst/>
              <a:gdLst/>
              <a:ahLst/>
              <a:cxnLst/>
              <a:rect l="l" t="t" r="r" b="b"/>
              <a:pathLst>
                <a:path w="6227" h="6249" extrusionOk="0">
                  <a:moveTo>
                    <a:pt x="3015" y="0"/>
                  </a:moveTo>
                  <a:cubicBezTo>
                    <a:pt x="2305" y="0"/>
                    <a:pt x="1648" y="235"/>
                    <a:pt x="1115" y="626"/>
                  </a:cubicBezTo>
                  <a:cubicBezTo>
                    <a:pt x="324" y="1208"/>
                    <a:pt x="0" y="2149"/>
                    <a:pt x="0" y="3211"/>
                  </a:cubicBezTo>
                  <a:cubicBezTo>
                    <a:pt x="0" y="4983"/>
                    <a:pt x="1244" y="6248"/>
                    <a:pt x="3015" y="6248"/>
                  </a:cubicBezTo>
                  <a:cubicBezTo>
                    <a:pt x="4077" y="6248"/>
                    <a:pt x="5018" y="5906"/>
                    <a:pt x="5600" y="5111"/>
                  </a:cubicBezTo>
                  <a:cubicBezTo>
                    <a:pt x="5995" y="4578"/>
                    <a:pt x="6226" y="3921"/>
                    <a:pt x="6226" y="3211"/>
                  </a:cubicBezTo>
                  <a:cubicBezTo>
                    <a:pt x="6226" y="1439"/>
                    <a:pt x="4787" y="4"/>
                    <a:pt x="3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5"/>
            <p:cNvSpPr/>
            <p:nvPr/>
          </p:nvSpPr>
          <p:spPr>
            <a:xfrm>
              <a:off x="2161725" y="2348200"/>
              <a:ext cx="144900" cy="144900"/>
            </a:xfrm>
            <a:custGeom>
              <a:avLst/>
              <a:gdLst/>
              <a:ahLst/>
              <a:cxnLst/>
              <a:rect l="l" t="t" r="r" b="b"/>
              <a:pathLst>
                <a:path w="5796" h="5796" extrusionOk="0">
                  <a:moveTo>
                    <a:pt x="1311" y="0"/>
                  </a:moveTo>
                  <a:lnTo>
                    <a:pt x="1311" y="0"/>
                  </a:lnTo>
                  <a:cubicBezTo>
                    <a:pt x="516" y="582"/>
                    <a:pt x="1" y="1523"/>
                    <a:pt x="1" y="2585"/>
                  </a:cubicBezTo>
                  <a:cubicBezTo>
                    <a:pt x="1" y="4357"/>
                    <a:pt x="1440" y="5795"/>
                    <a:pt x="3211" y="5795"/>
                  </a:cubicBezTo>
                  <a:cubicBezTo>
                    <a:pt x="4273" y="5795"/>
                    <a:pt x="5214" y="5280"/>
                    <a:pt x="5796" y="4485"/>
                  </a:cubicBezTo>
                  <a:lnTo>
                    <a:pt x="5796" y="4485"/>
                  </a:lnTo>
                  <a:cubicBezTo>
                    <a:pt x="5268" y="4876"/>
                    <a:pt x="4610" y="5107"/>
                    <a:pt x="3900" y="5107"/>
                  </a:cubicBezTo>
                  <a:cubicBezTo>
                    <a:pt x="2128" y="5107"/>
                    <a:pt x="689" y="3668"/>
                    <a:pt x="689" y="1896"/>
                  </a:cubicBezTo>
                  <a:cubicBezTo>
                    <a:pt x="689" y="1186"/>
                    <a:pt x="920" y="533"/>
                    <a:pt x="1311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5"/>
            <p:cNvSpPr/>
            <p:nvPr/>
          </p:nvSpPr>
          <p:spPr>
            <a:xfrm>
              <a:off x="2207575" y="2380500"/>
              <a:ext cx="65875" cy="66750"/>
            </a:xfrm>
            <a:custGeom>
              <a:avLst/>
              <a:gdLst/>
              <a:ahLst/>
              <a:cxnLst/>
              <a:rect l="l" t="t" r="r" b="b"/>
              <a:pathLst>
                <a:path w="2635" h="2670" extrusionOk="0">
                  <a:moveTo>
                    <a:pt x="1377" y="0"/>
                  </a:moveTo>
                  <a:cubicBezTo>
                    <a:pt x="822" y="0"/>
                    <a:pt x="338" y="249"/>
                    <a:pt x="125" y="729"/>
                  </a:cubicBezTo>
                  <a:cubicBezTo>
                    <a:pt x="45" y="902"/>
                    <a:pt x="1" y="1093"/>
                    <a:pt x="1" y="1293"/>
                  </a:cubicBezTo>
                  <a:cubicBezTo>
                    <a:pt x="1" y="2052"/>
                    <a:pt x="618" y="2669"/>
                    <a:pt x="1377" y="2669"/>
                  </a:cubicBezTo>
                  <a:cubicBezTo>
                    <a:pt x="1582" y="2669"/>
                    <a:pt x="1773" y="2625"/>
                    <a:pt x="1946" y="2549"/>
                  </a:cubicBezTo>
                  <a:cubicBezTo>
                    <a:pt x="2421" y="2332"/>
                    <a:pt x="2634" y="1852"/>
                    <a:pt x="2634" y="1293"/>
                  </a:cubicBezTo>
                  <a:cubicBezTo>
                    <a:pt x="2634" y="533"/>
                    <a:pt x="2137" y="0"/>
                    <a:pt x="1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5"/>
            <p:cNvSpPr/>
            <p:nvPr/>
          </p:nvSpPr>
          <p:spPr>
            <a:xfrm>
              <a:off x="2210700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2" y="0"/>
                  </a:moveTo>
                  <a:cubicBezTo>
                    <a:pt x="693" y="0"/>
                    <a:pt x="213" y="333"/>
                    <a:pt x="0" y="813"/>
                  </a:cubicBezTo>
                  <a:cubicBezTo>
                    <a:pt x="169" y="733"/>
                    <a:pt x="364" y="688"/>
                    <a:pt x="564" y="688"/>
                  </a:cubicBezTo>
                  <a:cubicBezTo>
                    <a:pt x="1324" y="688"/>
                    <a:pt x="1941" y="1306"/>
                    <a:pt x="1941" y="2065"/>
                  </a:cubicBezTo>
                  <a:cubicBezTo>
                    <a:pt x="1941" y="2265"/>
                    <a:pt x="1896" y="2456"/>
                    <a:pt x="1816" y="2629"/>
                  </a:cubicBezTo>
                  <a:cubicBezTo>
                    <a:pt x="2296" y="2416"/>
                    <a:pt x="2625" y="1936"/>
                    <a:pt x="2625" y="1377"/>
                  </a:cubicBezTo>
                  <a:cubicBezTo>
                    <a:pt x="2629" y="617"/>
                    <a:pt x="2012" y="0"/>
                    <a:pt x="1252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5"/>
            <p:cNvSpPr/>
            <p:nvPr/>
          </p:nvSpPr>
          <p:spPr>
            <a:xfrm>
              <a:off x="2826525" y="2344075"/>
              <a:ext cx="22875" cy="45875"/>
            </a:xfrm>
            <a:custGeom>
              <a:avLst/>
              <a:gdLst/>
              <a:ahLst/>
              <a:cxnLst/>
              <a:rect l="l" t="t" r="r" b="b"/>
              <a:pathLst>
                <a:path w="915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458" y="1835"/>
                  </a:lnTo>
                  <a:cubicBezTo>
                    <a:pt x="711" y="1835"/>
                    <a:pt x="915" y="1626"/>
                    <a:pt x="915" y="1373"/>
                  </a:cubicBezTo>
                  <a:lnTo>
                    <a:pt x="915" y="458"/>
                  </a:ln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5"/>
            <p:cNvSpPr/>
            <p:nvPr/>
          </p:nvSpPr>
          <p:spPr>
            <a:xfrm>
              <a:off x="2436850" y="2126375"/>
              <a:ext cx="45750" cy="45875"/>
            </a:xfrm>
            <a:custGeom>
              <a:avLst/>
              <a:gdLst/>
              <a:ahLst/>
              <a:cxnLst/>
              <a:rect l="l" t="t" r="r" b="b"/>
              <a:pathLst>
                <a:path w="1830" h="1835" extrusionOk="0">
                  <a:moveTo>
                    <a:pt x="457" y="1"/>
                  </a:moveTo>
                  <a:cubicBezTo>
                    <a:pt x="204" y="1"/>
                    <a:pt x="0" y="205"/>
                    <a:pt x="0" y="458"/>
                  </a:cubicBezTo>
                  <a:lnTo>
                    <a:pt x="0" y="1373"/>
                  </a:lnTo>
                  <a:cubicBezTo>
                    <a:pt x="0" y="1626"/>
                    <a:pt x="204" y="1835"/>
                    <a:pt x="457" y="1835"/>
                  </a:cubicBezTo>
                  <a:lnTo>
                    <a:pt x="1377" y="1835"/>
                  </a:lnTo>
                  <a:lnTo>
                    <a:pt x="1830" y="929"/>
                  </a:lnTo>
                  <a:lnTo>
                    <a:pt x="1377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5"/>
            <p:cNvSpPr/>
            <p:nvPr/>
          </p:nvSpPr>
          <p:spPr>
            <a:xfrm>
              <a:off x="2395875" y="2332550"/>
              <a:ext cx="155550" cy="156225"/>
            </a:xfrm>
            <a:custGeom>
              <a:avLst/>
              <a:gdLst/>
              <a:ahLst/>
              <a:cxnLst/>
              <a:rect l="l" t="t" r="r" b="b"/>
              <a:pathLst>
                <a:path w="6222" h="6249" extrusionOk="0">
                  <a:moveTo>
                    <a:pt x="3011" y="0"/>
                  </a:moveTo>
                  <a:cubicBezTo>
                    <a:pt x="2301" y="0"/>
                    <a:pt x="1643" y="235"/>
                    <a:pt x="1115" y="626"/>
                  </a:cubicBezTo>
                  <a:cubicBezTo>
                    <a:pt x="320" y="1208"/>
                    <a:pt x="0" y="2149"/>
                    <a:pt x="0" y="3211"/>
                  </a:cubicBezTo>
                  <a:cubicBezTo>
                    <a:pt x="0" y="4983"/>
                    <a:pt x="1239" y="6248"/>
                    <a:pt x="3011" y="6248"/>
                  </a:cubicBezTo>
                  <a:cubicBezTo>
                    <a:pt x="4073" y="6248"/>
                    <a:pt x="5014" y="5906"/>
                    <a:pt x="5600" y="5111"/>
                  </a:cubicBezTo>
                  <a:cubicBezTo>
                    <a:pt x="5991" y="4578"/>
                    <a:pt x="6222" y="3921"/>
                    <a:pt x="6222" y="3211"/>
                  </a:cubicBezTo>
                  <a:cubicBezTo>
                    <a:pt x="6222" y="1439"/>
                    <a:pt x="4788" y="4"/>
                    <a:pt x="30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5"/>
            <p:cNvSpPr/>
            <p:nvPr/>
          </p:nvSpPr>
          <p:spPr>
            <a:xfrm>
              <a:off x="2390975" y="2348200"/>
              <a:ext cx="144925" cy="144900"/>
            </a:xfrm>
            <a:custGeom>
              <a:avLst/>
              <a:gdLst/>
              <a:ahLst/>
              <a:cxnLst/>
              <a:rect l="l" t="t" r="r" b="b"/>
              <a:pathLst>
                <a:path w="5797" h="5796" extrusionOk="0">
                  <a:moveTo>
                    <a:pt x="1311" y="0"/>
                  </a:moveTo>
                  <a:lnTo>
                    <a:pt x="1311" y="0"/>
                  </a:lnTo>
                  <a:cubicBezTo>
                    <a:pt x="516" y="582"/>
                    <a:pt x="1" y="1523"/>
                    <a:pt x="1" y="2585"/>
                  </a:cubicBezTo>
                  <a:cubicBezTo>
                    <a:pt x="1" y="4357"/>
                    <a:pt x="1440" y="5795"/>
                    <a:pt x="3212" y="5795"/>
                  </a:cubicBezTo>
                  <a:cubicBezTo>
                    <a:pt x="4273" y="5795"/>
                    <a:pt x="5214" y="5280"/>
                    <a:pt x="5796" y="4485"/>
                  </a:cubicBezTo>
                  <a:lnTo>
                    <a:pt x="5796" y="4485"/>
                  </a:lnTo>
                  <a:cubicBezTo>
                    <a:pt x="5263" y="4876"/>
                    <a:pt x="4606" y="5107"/>
                    <a:pt x="3896" y="5107"/>
                  </a:cubicBezTo>
                  <a:cubicBezTo>
                    <a:pt x="2124" y="5107"/>
                    <a:pt x="689" y="3668"/>
                    <a:pt x="689" y="1896"/>
                  </a:cubicBezTo>
                  <a:cubicBezTo>
                    <a:pt x="689" y="1186"/>
                    <a:pt x="920" y="533"/>
                    <a:pt x="1311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5"/>
            <p:cNvSpPr/>
            <p:nvPr/>
          </p:nvSpPr>
          <p:spPr>
            <a:xfrm>
              <a:off x="2436850" y="2380500"/>
              <a:ext cx="65725" cy="66750"/>
            </a:xfrm>
            <a:custGeom>
              <a:avLst/>
              <a:gdLst/>
              <a:ahLst/>
              <a:cxnLst/>
              <a:rect l="l" t="t" r="r" b="b"/>
              <a:pathLst>
                <a:path w="2629" h="2670" extrusionOk="0">
                  <a:moveTo>
                    <a:pt x="1377" y="0"/>
                  </a:moveTo>
                  <a:cubicBezTo>
                    <a:pt x="817" y="0"/>
                    <a:pt x="338" y="249"/>
                    <a:pt x="120" y="729"/>
                  </a:cubicBezTo>
                  <a:cubicBezTo>
                    <a:pt x="44" y="902"/>
                    <a:pt x="0" y="1093"/>
                    <a:pt x="0" y="1293"/>
                  </a:cubicBezTo>
                  <a:cubicBezTo>
                    <a:pt x="0" y="2052"/>
                    <a:pt x="617" y="2669"/>
                    <a:pt x="1377" y="2669"/>
                  </a:cubicBezTo>
                  <a:cubicBezTo>
                    <a:pt x="1577" y="2669"/>
                    <a:pt x="1767" y="2625"/>
                    <a:pt x="1941" y="2549"/>
                  </a:cubicBezTo>
                  <a:cubicBezTo>
                    <a:pt x="2416" y="2332"/>
                    <a:pt x="2629" y="1852"/>
                    <a:pt x="2629" y="1293"/>
                  </a:cubicBezTo>
                  <a:cubicBezTo>
                    <a:pt x="2629" y="533"/>
                    <a:pt x="2136" y="0"/>
                    <a:pt x="1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5"/>
            <p:cNvSpPr/>
            <p:nvPr/>
          </p:nvSpPr>
          <p:spPr>
            <a:xfrm>
              <a:off x="2439825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8" y="0"/>
                  </a:moveTo>
                  <a:cubicBezTo>
                    <a:pt x="698" y="0"/>
                    <a:pt x="219" y="333"/>
                    <a:pt x="1" y="813"/>
                  </a:cubicBezTo>
                  <a:cubicBezTo>
                    <a:pt x="174" y="733"/>
                    <a:pt x="365" y="688"/>
                    <a:pt x="569" y="688"/>
                  </a:cubicBezTo>
                  <a:cubicBezTo>
                    <a:pt x="1329" y="688"/>
                    <a:pt x="1942" y="1306"/>
                    <a:pt x="1942" y="2065"/>
                  </a:cubicBezTo>
                  <a:cubicBezTo>
                    <a:pt x="1942" y="2265"/>
                    <a:pt x="1897" y="2456"/>
                    <a:pt x="1822" y="2629"/>
                  </a:cubicBezTo>
                  <a:cubicBezTo>
                    <a:pt x="2297" y="2416"/>
                    <a:pt x="2630" y="1936"/>
                    <a:pt x="2630" y="1377"/>
                  </a:cubicBezTo>
                  <a:cubicBezTo>
                    <a:pt x="2630" y="617"/>
                    <a:pt x="2017" y="0"/>
                    <a:pt x="1258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5"/>
            <p:cNvSpPr/>
            <p:nvPr/>
          </p:nvSpPr>
          <p:spPr>
            <a:xfrm>
              <a:off x="2625025" y="2332550"/>
              <a:ext cx="155675" cy="156225"/>
            </a:xfrm>
            <a:custGeom>
              <a:avLst/>
              <a:gdLst/>
              <a:ahLst/>
              <a:cxnLst/>
              <a:rect l="l" t="t" r="r" b="b"/>
              <a:pathLst>
                <a:path w="6227" h="6249" extrusionOk="0">
                  <a:moveTo>
                    <a:pt x="3015" y="0"/>
                  </a:moveTo>
                  <a:cubicBezTo>
                    <a:pt x="2305" y="0"/>
                    <a:pt x="1648" y="235"/>
                    <a:pt x="1115" y="626"/>
                  </a:cubicBezTo>
                  <a:cubicBezTo>
                    <a:pt x="320" y="1208"/>
                    <a:pt x="0" y="2149"/>
                    <a:pt x="0" y="3211"/>
                  </a:cubicBezTo>
                  <a:cubicBezTo>
                    <a:pt x="0" y="4983"/>
                    <a:pt x="1244" y="6248"/>
                    <a:pt x="3015" y="6248"/>
                  </a:cubicBezTo>
                  <a:cubicBezTo>
                    <a:pt x="4077" y="6248"/>
                    <a:pt x="5018" y="5906"/>
                    <a:pt x="5600" y="5111"/>
                  </a:cubicBezTo>
                  <a:cubicBezTo>
                    <a:pt x="5995" y="4578"/>
                    <a:pt x="6226" y="3921"/>
                    <a:pt x="6226" y="3211"/>
                  </a:cubicBezTo>
                  <a:cubicBezTo>
                    <a:pt x="6226" y="1439"/>
                    <a:pt x="4787" y="4"/>
                    <a:pt x="3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5"/>
            <p:cNvSpPr/>
            <p:nvPr/>
          </p:nvSpPr>
          <p:spPr>
            <a:xfrm>
              <a:off x="2620250" y="2348200"/>
              <a:ext cx="144900" cy="144900"/>
            </a:xfrm>
            <a:custGeom>
              <a:avLst/>
              <a:gdLst/>
              <a:ahLst/>
              <a:cxnLst/>
              <a:rect l="l" t="t" r="r" b="b"/>
              <a:pathLst>
                <a:path w="5796" h="5796" extrusionOk="0">
                  <a:moveTo>
                    <a:pt x="1310" y="0"/>
                  </a:moveTo>
                  <a:lnTo>
                    <a:pt x="1310" y="0"/>
                  </a:lnTo>
                  <a:cubicBezTo>
                    <a:pt x="515" y="582"/>
                    <a:pt x="0" y="1523"/>
                    <a:pt x="0" y="2585"/>
                  </a:cubicBezTo>
                  <a:cubicBezTo>
                    <a:pt x="0" y="4357"/>
                    <a:pt x="1435" y="5795"/>
                    <a:pt x="3206" y="5795"/>
                  </a:cubicBezTo>
                  <a:cubicBezTo>
                    <a:pt x="4268" y="5795"/>
                    <a:pt x="5209" y="5280"/>
                    <a:pt x="5795" y="4485"/>
                  </a:cubicBezTo>
                  <a:lnTo>
                    <a:pt x="5795" y="4485"/>
                  </a:lnTo>
                  <a:cubicBezTo>
                    <a:pt x="5262" y="4876"/>
                    <a:pt x="4605" y="5107"/>
                    <a:pt x="3895" y="5107"/>
                  </a:cubicBezTo>
                  <a:cubicBezTo>
                    <a:pt x="2123" y="5107"/>
                    <a:pt x="684" y="3668"/>
                    <a:pt x="684" y="1896"/>
                  </a:cubicBezTo>
                  <a:cubicBezTo>
                    <a:pt x="684" y="1186"/>
                    <a:pt x="915" y="533"/>
                    <a:pt x="1310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5"/>
            <p:cNvSpPr/>
            <p:nvPr/>
          </p:nvSpPr>
          <p:spPr>
            <a:xfrm>
              <a:off x="2665975" y="2380500"/>
              <a:ext cx="65875" cy="66750"/>
            </a:xfrm>
            <a:custGeom>
              <a:avLst/>
              <a:gdLst/>
              <a:ahLst/>
              <a:cxnLst/>
              <a:rect l="l" t="t" r="r" b="b"/>
              <a:pathLst>
                <a:path w="2635" h="2670" extrusionOk="0">
                  <a:moveTo>
                    <a:pt x="1377" y="0"/>
                  </a:moveTo>
                  <a:cubicBezTo>
                    <a:pt x="822" y="0"/>
                    <a:pt x="338" y="249"/>
                    <a:pt x="125" y="729"/>
                  </a:cubicBezTo>
                  <a:cubicBezTo>
                    <a:pt x="45" y="902"/>
                    <a:pt x="1" y="1093"/>
                    <a:pt x="1" y="1293"/>
                  </a:cubicBezTo>
                  <a:cubicBezTo>
                    <a:pt x="1" y="2052"/>
                    <a:pt x="618" y="2669"/>
                    <a:pt x="1377" y="2669"/>
                  </a:cubicBezTo>
                  <a:cubicBezTo>
                    <a:pt x="1582" y="2669"/>
                    <a:pt x="1773" y="2625"/>
                    <a:pt x="1946" y="2549"/>
                  </a:cubicBezTo>
                  <a:cubicBezTo>
                    <a:pt x="2421" y="2332"/>
                    <a:pt x="2634" y="1852"/>
                    <a:pt x="2634" y="1293"/>
                  </a:cubicBezTo>
                  <a:cubicBezTo>
                    <a:pt x="2634" y="533"/>
                    <a:pt x="2137" y="0"/>
                    <a:pt x="1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5"/>
            <p:cNvSpPr/>
            <p:nvPr/>
          </p:nvSpPr>
          <p:spPr>
            <a:xfrm>
              <a:off x="2669100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2" y="0"/>
                  </a:moveTo>
                  <a:cubicBezTo>
                    <a:pt x="693" y="0"/>
                    <a:pt x="213" y="333"/>
                    <a:pt x="0" y="813"/>
                  </a:cubicBezTo>
                  <a:cubicBezTo>
                    <a:pt x="173" y="733"/>
                    <a:pt x="364" y="688"/>
                    <a:pt x="564" y="688"/>
                  </a:cubicBezTo>
                  <a:cubicBezTo>
                    <a:pt x="1323" y="688"/>
                    <a:pt x="1941" y="1306"/>
                    <a:pt x="1941" y="2065"/>
                  </a:cubicBezTo>
                  <a:cubicBezTo>
                    <a:pt x="1941" y="2265"/>
                    <a:pt x="1896" y="2456"/>
                    <a:pt x="1816" y="2629"/>
                  </a:cubicBezTo>
                  <a:cubicBezTo>
                    <a:pt x="2296" y="2416"/>
                    <a:pt x="2629" y="1936"/>
                    <a:pt x="2629" y="1377"/>
                  </a:cubicBezTo>
                  <a:cubicBezTo>
                    <a:pt x="2629" y="617"/>
                    <a:pt x="2012" y="0"/>
                    <a:pt x="1252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5"/>
            <p:cNvSpPr/>
            <p:nvPr/>
          </p:nvSpPr>
          <p:spPr>
            <a:xfrm>
              <a:off x="2471250" y="2126275"/>
              <a:ext cx="80175" cy="45875"/>
            </a:xfrm>
            <a:custGeom>
              <a:avLst/>
              <a:gdLst/>
              <a:ahLst/>
              <a:cxnLst/>
              <a:rect l="l" t="t" r="r" b="b"/>
              <a:pathLst>
                <a:path w="3207" h="1835" extrusionOk="0">
                  <a:moveTo>
                    <a:pt x="1" y="0"/>
                  </a:moveTo>
                  <a:lnTo>
                    <a:pt x="1" y="1834"/>
                  </a:lnTo>
                  <a:lnTo>
                    <a:pt x="2750" y="1834"/>
                  </a:lnTo>
                  <a:cubicBezTo>
                    <a:pt x="3003" y="1834"/>
                    <a:pt x="3207" y="1630"/>
                    <a:pt x="3207" y="1377"/>
                  </a:cubicBezTo>
                  <a:lnTo>
                    <a:pt x="3207" y="462"/>
                  </a:lnTo>
                  <a:cubicBezTo>
                    <a:pt x="3207" y="209"/>
                    <a:pt x="3003" y="0"/>
                    <a:pt x="2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" name="Google Shape;1498;p55"/>
          <p:cNvGrpSpPr/>
          <p:nvPr/>
        </p:nvGrpSpPr>
        <p:grpSpPr>
          <a:xfrm>
            <a:off x="6250696" y="2109091"/>
            <a:ext cx="757420" cy="562049"/>
            <a:chOff x="4673150" y="1845500"/>
            <a:chExt cx="710525" cy="527250"/>
          </a:xfrm>
        </p:grpSpPr>
        <p:sp>
          <p:nvSpPr>
            <p:cNvPr id="1499" name="Google Shape;1499;p55"/>
            <p:cNvSpPr/>
            <p:nvPr/>
          </p:nvSpPr>
          <p:spPr>
            <a:xfrm>
              <a:off x="4918725" y="1845500"/>
              <a:ext cx="235700" cy="290000"/>
            </a:xfrm>
            <a:custGeom>
              <a:avLst/>
              <a:gdLst/>
              <a:ahLst/>
              <a:cxnLst/>
              <a:rect l="l" t="t" r="r" b="b"/>
              <a:pathLst>
                <a:path w="9428" h="11600" extrusionOk="0">
                  <a:moveTo>
                    <a:pt x="4388" y="0"/>
                  </a:moveTo>
                  <a:cubicBezTo>
                    <a:pt x="3939" y="0"/>
                    <a:pt x="3504" y="58"/>
                    <a:pt x="3091" y="169"/>
                  </a:cubicBezTo>
                  <a:cubicBezTo>
                    <a:pt x="933" y="742"/>
                    <a:pt x="0" y="2709"/>
                    <a:pt x="0" y="5045"/>
                  </a:cubicBezTo>
                  <a:lnTo>
                    <a:pt x="0" y="11599"/>
                  </a:lnTo>
                  <a:lnTo>
                    <a:pt x="9428" y="11004"/>
                  </a:lnTo>
                  <a:lnTo>
                    <a:pt x="9428" y="5045"/>
                  </a:lnTo>
                  <a:cubicBezTo>
                    <a:pt x="9428" y="2260"/>
                    <a:pt x="7172" y="0"/>
                    <a:pt x="4388" y="0"/>
                  </a:cubicBez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5"/>
            <p:cNvSpPr/>
            <p:nvPr/>
          </p:nvSpPr>
          <p:spPr>
            <a:xfrm>
              <a:off x="4902275" y="1849700"/>
              <a:ext cx="252150" cy="293800"/>
            </a:xfrm>
            <a:custGeom>
              <a:avLst/>
              <a:gdLst/>
              <a:ahLst/>
              <a:cxnLst/>
              <a:rect l="l" t="t" r="r" b="b"/>
              <a:pathLst>
                <a:path w="10086" h="11752" extrusionOk="0">
                  <a:moveTo>
                    <a:pt x="3749" y="1"/>
                  </a:moveTo>
                  <a:lnTo>
                    <a:pt x="3749" y="1"/>
                  </a:lnTo>
                  <a:cubicBezTo>
                    <a:pt x="1591" y="574"/>
                    <a:pt x="1" y="2537"/>
                    <a:pt x="1" y="4877"/>
                  </a:cubicBezTo>
                  <a:lnTo>
                    <a:pt x="1" y="11751"/>
                  </a:lnTo>
                  <a:lnTo>
                    <a:pt x="10086" y="11751"/>
                  </a:lnTo>
                  <a:lnTo>
                    <a:pt x="10086" y="10836"/>
                  </a:lnTo>
                  <a:lnTo>
                    <a:pt x="3211" y="10836"/>
                  </a:lnTo>
                  <a:cubicBezTo>
                    <a:pt x="2452" y="10836"/>
                    <a:pt x="1835" y="10219"/>
                    <a:pt x="1835" y="9460"/>
                  </a:cubicBezTo>
                  <a:lnTo>
                    <a:pt x="1835" y="3958"/>
                  </a:lnTo>
                  <a:cubicBezTo>
                    <a:pt x="1835" y="2354"/>
                    <a:pt x="2581" y="925"/>
                    <a:pt x="3749" y="1"/>
                  </a:cubicBezTo>
                  <a:close/>
                </a:path>
              </a:pathLst>
            </a:custGeom>
            <a:solidFill>
              <a:srgbClr val="C3D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5"/>
            <p:cNvSpPr/>
            <p:nvPr/>
          </p:nvSpPr>
          <p:spPr>
            <a:xfrm>
              <a:off x="4939925" y="1914325"/>
              <a:ext cx="191625" cy="213175"/>
            </a:xfrm>
            <a:custGeom>
              <a:avLst/>
              <a:gdLst/>
              <a:ahLst/>
              <a:cxnLst/>
              <a:rect l="l" t="t" r="r" b="b"/>
              <a:pathLst>
                <a:path w="7665" h="8527" extrusionOk="0">
                  <a:moveTo>
                    <a:pt x="3540" y="0"/>
                  </a:moveTo>
                  <a:cubicBezTo>
                    <a:pt x="2274" y="0"/>
                    <a:pt x="1248" y="1026"/>
                    <a:pt x="1248" y="2292"/>
                  </a:cubicBezTo>
                  <a:lnTo>
                    <a:pt x="1248" y="5960"/>
                  </a:lnTo>
                  <a:cubicBezTo>
                    <a:pt x="1248" y="6537"/>
                    <a:pt x="888" y="7035"/>
                    <a:pt x="378" y="7239"/>
                  </a:cubicBezTo>
                  <a:lnTo>
                    <a:pt x="0" y="8527"/>
                  </a:lnTo>
                  <a:lnTo>
                    <a:pt x="7256" y="8527"/>
                  </a:lnTo>
                  <a:lnTo>
                    <a:pt x="7665" y="8251"/>
                  </a:lnTo>
                  <a:lnTo>
                    <a:pt x="7665" y="7794"/>
                  </a:lnTo>
                  <a:cubicBezTo>
                    <a:pt x="7665" y="7541"/>
                    <a:pt x="7461" y="7332"/>
                    <a:pt x="7208" y="7332"/>
                  </a:cubicBezTo>
                  <a:cubicBezTo>
                    <a:pt x="6448" y="7332"/>
                    <a:pt x="5831" y="6719"/>
                    <a:pt x="5831" y="5960"/>
                  </a:cubicBezTo>
                  <a:lnTo>
                    <a:pt x="5831" y="2292"/>
                  </a:lnTo>
                  <a:cubicBezTo>
                    <a:pt x="5831" y="1026"/>
                    <a:pt x="4805" y="0"/>
                    <a:pt x="3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5"/>
            <p:cNvSpPr/>
            <p:nvPr/>
          </p:nvSpPr>
          <p:spPr>
            <a:xfrm>
              <a:off x="4835675" y="2212300"/>
              <a:ext cx="384375" cy="45750"/>
            </a:xfrm>
            <a:custGeom>
              <a:avLst/>
              <a:gdLst/>
              <a:ahLst/>
              <a:cxnLst/>
              <a:rect l="l" t="t" r="r" b="b"/>
              <a:pathLst>
                <a:path w="15375" h="1830" extrusionOk="0">
                  <a:moveTo>
                    <a:pt x="831" y="0"/>
                  </a:moveTo>
                  <a:lnTo>
                    <a:pt x="0" y="831"/>
                  </a:lnTo>
                  <a:lnTo>
                    <a:pt x="831" y="1830"/>
                  </a:lnTo>
                  <a:lnTo>
                    <a:pt x="14584" y="1830"/>
                  </a:lnTo>
                  <a:lnTo>
                    <a:pt x="15374" y="786"/>
                  </a:lnTo>
                  <a:lnTo>
                    <a:pt x="14584" y="0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5"/>
            <p:cNvSpPr/>
            <p:nvPr/>
          </p:nvSpPr>
          <p:spPr>
            <a:xfrm>
              <a:off x="4810575" y="2212300"/>
              <a:ext cx="45875" cy="45750"/>
            </a:xfrm>
            <a:custGeom>
              <a:avLst/>
              <a:gdLst/>
              <a:ahLst/>
              <a:cxnLst/>
              <a:rect l="l" t="t" r="r" b="b"/>
              <a:pathLst>
                <a:path w="1835" h="1830" extrusionOk="0">
                  <a:moveTo>
                    <a:pt x="1" y="0"/>
                  </a:moveTo>
                  <a:lnTo>
                    <a:pt x="1" y="1830"/>
                  </a:lnTo>
                  <a:lnTo>
                    <a:pt x="1835" y="1830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5"/>
            <p:cNvSpPr/>
            <p:nvPr/>
          </p:nvSpPr>
          <p:spPr>
            <a:xfrm>
              <a:off x="5200250" y="2212300"/>
              <a:ext cx="45875" cy="45750"/>
            </a:xfrm>
            <a:custGeom>
              <a:avLst/>
              <a:gdLst/>
              <a:ahLst/>
              <a:cxnLst/>
              <a:rect l="l" t="t" r="r" b="b"/>
              <a:pathLst>
                <a:path w="1835" h="1830" extrusionOk="0">
                  <a:moveTo>
                    <a:pt x="1" y="0"/>
                  </a:moveTo>
                  <a:lnTo>
                    <a:pt x="1" y="1830"/>
                  </a:lnTo>
                  <a:lnTo>
                    <a:pt x="1835" y="1830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5"/>
            <p:cNvSpPr/>
            <p:nvPr/>
          </p:nvSpPr>
          <p:spPr>
            <a:xfrm>
              <a:off x="4673150" y="2177875"/>
              <a:ext cx="33650" cy="114600"/>
            </a:xfrm>
            <a:custGeom>
              <a:avLst/>
              <a:gdLst/>
              <a:ahLst/>
              <a:cxnLst/>
              <a:rect l="l" t="t" r="r" b="b"/>
              <a:pathLst>
                <a:path w="1346" h="4584" extrusionOk="0">
                  <a:moveTo>
                    <a:pt x="915" y="1"/>
                  </a:moveTo>
                  <a:cubicBezTo>
                    <a:pt x="409" y="1"/>
                    <a:pt x="0" y="409"/>
                    <a:pt x="0" y="915"/>
                  </a:cubicBezTo>
                  <a:lnTo>
                    <a:pt x="0" y="3669"/>
                  </a:lnTo>
                  <a:cubicBezTo>
                    <a:pt x="0" y="4175"/>
                    <a:pt x="409" y="4584"/>
                    <a:pt x="915" y="4584"/>
                  </a:cubicBezTo>
                  <a:lnTo>
                    <a:pt x="1346" y="4091"/>
                  </a:lnTo>
                  <a:lnTo>
                    <a:pt x="1346" y="1151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5"/>
            <p:cNvSpPr/>
            <p:nvPr/>
          </p:nvSpPr>
          <p:spPr>
            <a:xfrm>
              <a:off x="4696000" y="2177875"/>
              <a:ext cx="45875" cy="114600"/>
            </a:xfrm>
            <a:custGeom>
              <a:avLst/>
              <a:gdLst/>
              <a:ahLst/>
              <a:cxnLst/>
              <a:rect l="l" t="t" r="r" b="b"/>
              <a:pathLst>
                <a:path w="1835" h="4584" extrusionOk="0">
                  <a:moveTo>
                    <a:pt x="1" y="1"/>
                  </a:moveTo>
                  <a:lnTo>
                    <a:pt x="1" y="4584"/>
                  </a:lnTo>
                  <a:lnTo>
                    <a:pt x="1835" y="4584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5"/>
            <p:cNvSpPr/>
            <p:nvPr/>
          </p:nvSpPr>
          <p:spPr>
            <a:xfrm>
              <a:off x="5347125" y="2177875"/>
              <a:ext cx="36550" cy="114600"/>
            </a:xfrm>
            <a:custGeom>
              <a:avLst/>
              <a:gdLst/>
              <a:ahLst/>
              <a:cxnLst/>
              <a:rect l="l" t="t" r="r" b="b"/>
              <a:pathLst>
                <a:path w="1462" h="4584" extrusionOk="0">
                  <a:moveTo>
                    <a:pt x="543" y="1"/>
                  </a:moveTo>
                  <a:lnTo>
                    <a:pt x="1" y="636"/>
                  </a:lnTo>
                  <a:lnTo>
                    <a:pt x="1" y="3598"/>
                  </a:lnTo>
                  <a:lnTo>
                    <a:pt x="543" y="4584"/>
                  </a:lnTo>
                  <a:cubicBezTo>
                    <a:pt x="1049" y="4584"/>
                    <a:pt x="1462" y="4175"/>
                    <a:pt x="1462" y="3669"/>
                  </a:cubicBezTo>
                  <a:lnTo>
                    <a:pt x="1462" y="915"/>
                  </a:lnTo>
                  <a:cubicBezTo>
                    <a:pt x="1462" y="409"/>
                    <a:pt x="1049" y="1"/>
                    <a:pt x="543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5"/>
            <p:cNvSpPr/>
            <p:nvPr/>
          </p:nvSpPr>
          <p:spPr>
            <a:xfrm>
              <a:off x="5314825" y="2177875"/>
              <a:ext cx="45875" cy="114600"/>
            </a:xfrm>
            <a:custGeom>
              <a:avLst/>
              <a:gdLst/>
              <a:ahLst/>
              <a:cxnLst/>
              <a:rect l="l" t="t" r="r" b="b"/>
              <a:pathLst>
                <a:path w="1835" h="4584" extrusionOk="0">
                  <a:moveTo>
                    <a:pt x="1" y="1"/>
                  </a:moveTo>
                  <a:lnTo>
                    <a:pt x="1" y="4584"/>
                  </a:lnTo>
                  <a:lnTo>
                    <a:pt x="1835" y="4584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5"/>
            <p:cNvSpPr/>
            <p:nvPr/>
          </p:nvSpPr>
          <p:spPr>
            <a:xfrm>
              <a:off x="4729975" y="2097625"/>
              <a:ext cx="103600" cy="260250"/>
            </a:xfrm>
            <a:custGeom>
              <a:avLst/>
              <a:gdLst/>
              <a:ahLst/>
              <a:cxnLst/>
              <a:rect l="l" t="t" r="r" b="b"/>
              <a:pathLst>
                <a:path w="4144" h="10410" extrusionOk="0">
                  <a:moveTo>
                    <a:pt x="476" y="0"/>
                  </a:moveTo>
                  <a:lnTo>
                    <a:pt x="1" y="919"/>
                  </a:lnTo>
                  <a:lnTo>
                    <a:pt x="1" y="9494"/>
                  </a:lnTo>
                  <a:cubicBezTo>
                    <a:pt x="1" y="10001"/>
                    <a:pt x="414" y="10409"/>
                    <a:pt x="920" y="10409"/>
                  </a:cubicBezTo>
                  <a:lnTo>
                    <a:pt x="3225" y="10409"/>
                  </a:lnTo>
                  <a:lnTo>
                    <a:pt x="4144" y="10085"/>
                  </a:lnTo>
                  <a:lnTo>
                    <a:pt x="4144" y="919"/>
                  </a:lnTo>
                  <a:cubicBezTo>
                    <a:pt x="4144" y="413"/>
                    <a:pt x="3731" y="0"/>
                    <a:pt x="3225" y="0"/>
                  </a:cubicBezTo>
                  <a:close/>
                </a:path>
              </a:pathLst>
            </a:custGeom>
            <a:solidFill>
              <a:srgbClr val="857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5"/>
            <p:cNvSpPr/>
            <p:nvPr/>
          </p:nvSpPr>
          <p:spPr>
            <a:xfrm>
              <a:off x="4719000" y="2097625"/>
              <a:ext cx="114575" cy="275125"/>
            </a:xfrm>
            <a:custGeom>
              <a:avLst/>
              <a:gdLst/>
              <a:ahLst/>
              <a:cxnLst/>
              <a:rect l="l" t="t" r="r" b="b"/>
              <a:pathLst>
                <a:path w="4583" h="11005" extrusionOk="0">
                  <a:moveTo>
                    <a:pt x="915" y="0"/>
                  </a:moveTo>
                  <a:cubicBezTo>
                    <a:pt x="409" y="0"/>
                    <a:pt x="0" y="413"/>
                    <a:pt x="0" y="919"/>
                  </a:cubicBezTo>
                  <a:lnTo>
                    <a:pt x="0" y="10085"/>
                  </a:lnTo>
                  <a:cubicBezTo>
                    <a:pt x="0" y="10591"/>
                    <a:pt x="409" y="11004"/>
                    <a:pt x="915" y="11004"/>
                  </a:cubicBezTo>
                  <a:lnTo>
                    <a:pt x="3664" y="11004"/>
                  </a:lnTo>
                  <a:cubicBezTo>
                    <a:pt x="4170" y="11004"/>
                    <a:pt x="4583" y="10591"/>
                    <a:pt x="4583" y="10085"/>
                  </a:cubicBezTo>
                  <a:lnTo>
                    <a:pt x="1834" y="10085"/>
                  </a:lnTo>
                  <a:cubicBezTo>
                    <a:pt x="1328" y="10085"/>
                    <a:pt x="915" y="9676"/>
                    <a:pt x="915" y="9170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5"/>
            <p:cNvSpPr/>
            <p:nvPr/>
          </p:nvSpPr>
          <p:spPr>
            <a:xfrm>
              <a:off x="4892300" y="2143475"/>
              <a:ext cx="285125" cy="125800"/>
            </a:xfrm>
            <a:custGeom>
              <a:avLst/>
              <a:gdLst/>
              <a:ahLst/>
              <a:cxnLst/>
              <a:rect l="l" t="t" r="r" b="b"/>
              <a:pathLst>
                <a:path w="11405" h="5032" extrusionOk="0">
                  <a:moveTo>
                    <a:pt x="400" y="0"/>
                  </a:moveTo>
                  <a:lnTo>
                    <a:pt x="0" y="1319"/>
                  </a:lnTo>
                  <a:cubicBezTo>
                    <a:pt x="0" y="1652"/>
                    <a:pt x="120" y="1972"/>
                    <a:pt x="342" y="2225"/>
                  </a:cubicBezTo>
                  <a:lnTo>
                    <a:pt x="2798" y="5031"/>
                  </a:lnTo>
                  <a:lnTo>
                    <a:pt x="7301" y="5018"/>
                  </a:lnTo>
                  <a:lnTo>
                    <a:pt x="8997" y="4583"/>
                  </a:lnTo>
                  <a:lnTo>
                    <a:pt x="11062" y="2225"/>
                  </a:lnTo>
                  <a:cubicBezTo>
                    <a:pt x="11280" y="1972"/>
                    <a:pt x="11404" y="1652"/>
                    <a:pt x="11404" y="1319"/>
                  </a:cubicBezTo>
                  <a:lnTo>
                    <a:pt x="11404" y="462"/>
                  </a:lnTo>
                  <a:cubicBezTo>
                    <a:pt x="11404" y="204"/>
                    <a:pt x="11195" y="0"/>
                    <a:pt x="10942" y="0"/>
                  </a:cubicBezTo>
                  <a:lnTo>
                    <a:pt x="8651" y="0"/>
                  </a:lnTo>
                  <a:lnTo>
                    <a:pt x="5538" y="817"/>
                  </a:lnTo>
                  <a:lnTo>
                    <a:pt x="2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5"/>
            <p:cNvSpPr/>
            <p:nvPr/>
          </p:nvSpPr>
          <p:spPr>
            <a:xfrm>
              <a:off x="4948125" y="2143475"/>
              <a:ext cx="160450" cy="68850"/>
            </a:xfrm>
            <a:custGeom>
              <a:avLst/>
              <a:gdLst/>
              <a:ahLst/>
              <a:cxnLst/>
              <a:rect l="l" t="t" r="r" b="b"/>
              <a:pathLst>
                <a:path w="6418" h="2754" extrusionOk="0">
                  <a:moveTo>
                    <a:pt x="1" y="0"/>
                  </a:moveTo>
                  <a:lnTo>
                    <a:pt x="1" y="919"/>
                  </a:lnTo>
                  <a:cubicBezTo>
                    <a:pt x="1" y="1932"/>
                    <a:pt x="822" y="2753"/>
                    <a:pt x="1835" y="2753"/>
                  </a:cubicBezTo>
                  <a:lnTo>
                    <a:pt x="4584" y="2753"/>
                  </a:lnTo>
                  <a:cubicBezTo>
                    <a:pt x="5596" y="2753"/>
                    <a:pt x="6418" y="1932"/>
                    <a:pt x="6418" y="919"/>
                  </a:cubicBezTo>
                  <a:lnTo>
                    <a:pt x="6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5"/>
            <p:cNvSpPr/>
            <p:nvPr/>
          </p:nvSpPr>
          <p:spPr>
            <a:xfrm>
              <a:off x="4959575" y="1948625"/>
              <a:ext cx="45875" cy="45875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19" y="1"/>
                  </a:moveTo>
                  <a:cubicBezTo>
                    <a:pt x="413" y="1"/>
                    <a:pt x="0" y="414"/>
                    <a:pt x="0" y="920"/>
                  </a:cubicBezTo>
                  <a:cubicBezTo>
                    <a:pt x="0" y="1426"/>
                    <a:pt x="413" y="1835"/>
                    <a:pt x="919" y="1835"/>
                  </a:cubicBezTo>
                  <a:cubicBezTo>
                    <a:pt x="1426" y="1835"/>
                    <a:pt x="1834" y="1426"/>
                    <a:pt x="1834" y="920"/>
                  </a:cubicBezTo>
                  <a:cubicBezTo>
                    <a:pt x="1834" y="414"/>
                    <a:pt x="1426" y="1"/>
                    <a:pt x="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5"/>
            <p:cNvSpPr/>
            <p:nvPr/>
          </p:nvSpPr>
          <p:spPr>
            <a:xfrm>
              <a:off x="5051275" y="1948625"/>
              <a:ext cx="45875" cy="45875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20" y="1"/>
                  </a:moveTo>
                  <a:cubicBezTo>
                    <a:pt x="409" y="1"/>
                    <a:pt x="0" y="414"/>
                    <a:pt x="0" y="920"/>
                  </a:cubicBezTo>
                  <a:cubicBezTo>
                    <a:pt x="0" y="1426"/>
                    <a:pt x="409" y="1835"/>
                    <a:pt x="920" y="1835"/>
                  </a:cubicBezTo>
                  <a:cubicBezTo>
                    <a:pt x="1426" y="1835"/>
                    <a:pt x="1834" y="1426"/>
                    <a:pt x="1834" y="920"/>
                  </a:cubicBezTo>
                  <a:cubicBezTo>
                    <a:pt x="1834" y="414"/>
                    <a:pt x="1426" y="1"/>
                    <a:pt x="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5"/>
            <p:cNvSpPr/>
            <p:nvPr/>
          </p:nvSpPr>
          <p:spPr>
            <a:xfrm>
              <a:off x="4992425" y="2017450"/>
              <a:ext cx="71975" cy="34350"/>
            </a:xfrm>
            <a:custGeom>
              <a:avLst/>
              <a:gdLst/>
              <a:ahLst/>
              <a:cxnLst/>
              <a:rect l="l" t="t" r="r" b="b"/>
              <a:pathLst>
                <a:path w="2879" h="1374" extrusionOk="0">
                  <a:moveTo>
                    <a:pt x="521" y="0"/>
                  </a:moveTo>
                  <a:cubicBezTo>
                    <a:pt x="434" y="0"/>
                    <a:pt x="345" y="25"/>
                    <a:pt x="267" y="76"/>
                  </a:cubicBezTo>
                  <a:cubicBezTo>
                    <a:pt x="54" y="218"/>
                    <a:pt x="1" y="507"/>
                    <a:pt x="143" y="716"/>
                  </a:cubicBezTo>
                  <a:cubicBezTo>
                    <a:pt x="423" y="1129"/>
                    <a:pt x="907" y="1373"/>
                    <a:pt x="1440" y="1373"/>
                  </a:cubicBezTo>
                  <a:cubicBezTo>
                    <a:pt x="1972" y="1373"/>
                    <a:pt x="2456" y="1129"/>
                    <a:pt x="2736" y="716"/>
                  </a:cubicBezTo>
                  <a:cubicBezTo>
                    <a:pt x="2878" y="507"/>
                    <a:pt x="2821" y="218"/>
                    <a:pt x="2612" y="76"/>
                  </a:cubicBezTo>
                  <a:cubicBezTo>
                    <a:pt x="2534" y="25"/>
                    <a:pt x="2445" y="0"/>
                    <a:pt x="2358" y="0"/>
                  </a:cubicBezTo>
                  <a:cubicBezTo>
                    <a:pt x="2211" y="0"/>
                    <a:pt x="2066" y="70"/>
                    <a:pt x="1977" y="201"/>
                  </a:cubicBezTo>
                  <a:cubicBezTo>
                    <a:pt x="1870" y="361"/>
                    <a:pt x="1655" y="440"/>
                    <a:pt x="1440" y="440"/>
                  </a:cubicBezTo>
                  <a:cubicBezTo>
                    <a:pt x="1224" y="440"/>
                    <a:pt x="1009" y="361"/>
                    <a:pt x="902" y="201"/>
                  </a:cubicBezTo>
                  <a:cubicBezTo>
                    <a:pt x="813" y="70"/>
                    <a:pt x="668" y="0"/>
                    <a:pt x="521" y="0"/>
                  </a:cubicBezTo>
                  <a:close/>
                </a:path>
              </a:pathLst>
            </a:custGeom>
            <a:solidFill>
              <a:srgbClr val="4B6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5"/>
            <p:cNvSpPr/>
            <p:nvPr/>
          </p:nvSpPr>
          <p:spPr>
            <a:xfrm>
              <a:off x="4732875" y="2286350"/>
              <a:ext cx="100700" cy="56975"/>
            </a:xfrm>
            <a:custGeom>
              <a:avLst/>
              <a:gdLst/>
              <a:ahLst/>
              <a:cxnLst/>
              <a:rect l="l" t="t" r="r" b="b"/>
              <a:pathLst>
                <a:path w="4028" h="2279" extrusionOk="0">
                  <a:moveTo>
                    <a:pt x="4028" y="0"/>
                  </a:moveTo>
                  <a:lnTo>
                    <a:pt x="2167" y="1239"/>
                  </a:lnTo>
                  <a:cubicBezTo>
                    <a:pt x="2045" y="1321"/>
                    <a:pt x="1891" y="1363"/>
                    <a:pt x="1736" y="1363"/>
                  </a:cubicBezTo>
                  <a:cubicBezTo>
                    <a:pt x="1581" y="1363"/>
                    <a:pt x="1426" y="1321"/>
                    <a:pt x="1301" y="1239"/>
                  </a:cubicBezTo>
                  <a:lnTo>
                    <a:pt x="360" y="613"/>
                  </a:lnTo>
                  <a:lnTo>
                    <a:pt x="0" y="840"/>
                  </a:lnTo>
                  <a:lnTo>
                    <a:pt x="364" y="1714"/>
                  </a:lnTo>
                  <a:lnTo>
                    <a:pt x="795" y="2003"/>
                  </a:lnTo>
                  <a:cubicBezTo>
                    <a:pt x="1070" y="2185"/>
                    <a:pt x="1403" y="2278"/>
                    <a:pt x="1737" y="2278"/>
                  </a:cubicBezTo>
                  <a:cubicBezTo>
                    <a:pt x="2070" y="2278"/>
                    <a:pt x="2398" y="2185"/>
                    <a:pt x="2678" y="2003"/>
                  </a:cubicBezTo>
                  <a:lnTo>
                    <a:pt x="4028" y="1102"/>
                  </a:lnTo>
                  <a:lnTo>
                    <a:pt x="4028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5"/>
            <p:cNvSpPr/>
            <p:nvPr/>
          </p:nvSpPr>
          <p:spPr>
            <a:xfrm>
              <a:off x="4734875" y="2229050"/>
              <a:ext cx="98700" cy="56975"/>
            </a:xfrm>
            <a:custGeom>
              <a:avLst/>
              <a:gdLst/>
              <a:ahLst/>
              <a:cxnLst/>
              <a:rect l="l" t="t" r="r" b="b"/>
              <a:pathLst>
                <a:path w="3948" h="2279" extrusionOk="0">
                  <a:moveTo>
                    <a:pt x="3948" y="1"/>
                  </a:moveTo>
                  <a:lnTo>
                    <a:pt x="2087" y="1240"/>
                  </a:lnTo>
                  <a:cubicBezTo>
                    <a:pt x="1965" y="1322"/>
                    <a:pt x="1811" y="1363"/>
                    <a:pt x="1656" y="1363"/>
                  </a:cubicBezTo>
                  <a:cubicBezTo>
                    <a:pt x="1501" y="1363"/>
                    <a:pt x="1346" y="1322"/>
                    <a:pt x="1221" y="1240"/>
                  </a:cubicBezTo>
                  <a:lnTo>
                    <a:pt x="280" y="609"/>
                  </a:lnTo>
                  <a:lnTo>
                    <a:pt x="0" y="942"/>
                  </a:lnTo>
                  <a:lnTo>
                    <a:pt x="280" y="1715"/>
                  </a:lnTo>
                  <a:lnTo>
                    <a:pt x="715" y="2004"/>
                  </a:lnTo>
                  <a:cubicBezTo>
                    <a:pt x="990" y="2186"/>
                    <a:pt x="1323" y="2279"/>
                    <a:pt x="1657" y="2279"/>
                  </a:cubicBezTo>
                  <a:cubicBezTo>
                    <a:pt x="1990" y="2279"/>
                    <a:pt x="2318" y="2186"/>
                    <a:pt x="2598" y="2004"/>
                  </a:cubicBezTo>
                  <a:lnTo>
                    <a:pt x="3948" y="1102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5"/>
            <p:cNvSpPr/>
            <p:nvPr/>
          </p:nvSpPr>
          <p:spPr>
            <a:xfrm>
              <a:off x="4730325" y="2114925"/>
              <a:ext cx="103250" cy="56550"/>
            </a:xfrm>
            <a:custGeom>
              <a:avLst/>
              <a:gdLst/>
              <a:ahLst/>
              <a:cxnLst/>
              <a:rect l="l" t="t" r="r" b="b"/>
              <a:pathLst>
                <a:path w="4130" h="2262" extrusionOk="0">
                  <a:moveTo>
                    <a:pt x="4099" y="1"/>
                  </a:moveTo>
                  <a:lnTo>
                    <a:pt x="2269" y="1222"/>
                  </a:lnTo>
                  <a:cubicBezTo>
                    <a:pt x="2147" y="1304"/>
                    <a:pt x="1993" y="1345"/>
                    <a:pt x="1838" y="1345"/>
                  </a:cubicBezTo>
                  <a:cubicBezTo>
                    <a:pt x="1683" y="1345"/>
                    <a:pt x="1528" y="1304"/>
                    <a:pt x="1403" y="1222"/>
                  </a:cubicBezTo>
                  <a:lnTo>
                    <a:pt x="462" y="591"/>
                  </a:lnTo>
                  <a:lnTo>
                    <a:pt x="0" y="862"/>
                  </a:lnTo>
                  <a:lnTo>
                    <a:pt x="462" y="1693"/>
                  </a:lnTo>
                  <a:lnTo>
                    <a:pt x="897" y="1981"/>
                  </a:lnTo>
                  <a:cubicBezTo>
                    <a:pt x="1172" y="2168"/>
                    <a:pt x="1505" y="2261"/>
                    <a:pt x="1839" y="2261"/>
                  </a:cubicBezTo>
                  <a:cubicBezTo>
                    <a:pt x="2172" y="2261"/>
                    <a:pt x="2500" y="2168"/>
                    <a:pt x="2780" y="1981"/>
                  </a:cubicBezTo>
                  <a:lnTo>
                    <a:pt x="4130" y="1084"/>
                  </a:lnTo>
                  <a:lnTo>
                    <a:pt x="4130" y="227"/>
                  </a:lnTo>
                  <a:cubicBezTo>
                    <a:pt x="4130" y="147"/>
                    <a:pt x="4117" y="72"/>
                    <a:pt x="4099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5"/>
            <p:cNvSpPr/>
            <p:nvPr/>
          </p:nvSpPr>
          <p:spPr>
            <a:xfrm>
              <a:off x="4732650" y="2171675"/>
              <a:ext cx="100925" cy="57075"/>
            </a:xfrm>
            <a:custGeom>
              <a:avLst/>
              <a:gdLst/>
              <a:ahLst/>
              <a:cxnLst/>
              <a:rect l="l" t="t" r="r" b="b"/>
              <a:pathLst>
                <a:path w="4037" h="2283" extrusionOk="0">
                  <a:moveTo>
                    <a:pt x="4037" y="0"/>
                  </a:moveTo>
                  <a:lnTo>
                    <a:pt x="2176" y="1243"/>
                  </a:lnTo>
                  <a:cubicBezTo>
                    <a:pt x="2054" y="1326"/>
                    <a:pt x="1900" y="1367"/>
                    <a:pt x="1745" y="1367"/>
                  </a:cubicBezTo>
                  <a:cubicBezTo>
                    <a:pt x="1590" y="1367"/>
                    <a:pt x="1435" y="1326"/>
                    <a:pt x="1310" y="1243"/>
                  </a:cubicBezTo>
                  <a:lnTo>
                    <a:pt x="369" y="613"/>
                  </a:lnTo>
                  <a:lnTo>
                    <a:pt x="0" y="862"/>
                  </a:lnTo>
                  <a:lnTo>
                    <a:pt x="369" y="1714"/>
                  </a:lnTo>
                  <a:lnTo>
                    <a:pt x="804" y="2003"/>
                  </a:lnTo>
                  <a:cubicBezTo>
                    <a:pt x="1079" y="2189"/>
                    <a:pt x="1412" y="2283"/>
                    <a:pt x="1746" y="2283"/>
                  </a:cubicBezTo>
                  <a:cubicBezTo>
                    <a:pt x="2079" y="2283"/>
                    <a:pt x="2407" y="2189"/>
                    <a:pt x="2687" y="2003"/>
                  </a:cubicBezTo>
                  <a:lnTo>
                    <a:pt x="4037" y="1106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5"/>
            <p:cNvSpPr/>
            <p:nvPr/>
          </p:nvSpPr>
          <p:spPr>
            <a:xfrm>
              <a:off x="4719000" y="2114925"/>
              <a:ext cx="22875" cy="42325"/>
            </a:xfrm>
            <a:custGeom>
              <a:avLst/>
              <a:gdLst/>
              <a:ahLst/>
              <a:cxnLst/>
              <a:rect l="l" t="t" r="r" b="b"/>
              <a:pathLst>
                <a:path w="915" h="1693" extrusionOk="0">
                  <a:moveTo>
                    <a:pt x="27" y="1"/>
                  </a:moveTo>
                  <a:cubicBezTo>
                    <a:pt x="9" y="72"/>
                    <a:pt x="0" y="147"/>
                    <a:pt x="0" y="227"/>
                  </a:cubicBezTo>
                  <a:lnTo>
                    <a:pt x="0" y="1080"/>
                  </a:lnTo>
                  <a:lnTo>
                    <a:pt x="915" y="1693"/>
                  </a:lnTo>
                  <a:lnTo>
                    <a:pt x="915" y="591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5"/>
            <p:cNvSpPr/>
            <p:nvPr/>
          </p:nvSpPr>
          <p:spPr>
            <a:xfrm>
              <a:off x="4719000" y="2171775"/>
              <a:ext cx="22875" cy="42775"/>
            </a:xfrm>
            <a:custGeom>
              <a:avLst/>
              <a:gdLst/>
              <a:ahLst/>
              <a:cxnLst/>
              <a:rect l="l" t="t" r="r" b="b"/>
              <a:pathLst>
                <a:path w="915" h="1711" extrusionOk="0">
                  <a:moveTo>
                    <a:pt x="0" y="0"/>
                  </a:moveTo>
                  <a:lnTo>
                    <a:pt x="0" y="1102"/>
                  </a:lnTo>
                  <a:lnTo>
                    <a:pt x="915" y="1710"/>
                  </a:lnTo>
                  <a:lnTo>
                    <a:pt x="915" y="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5"/>
            <p:cNvSpPr/>
            <p:nvPr/>
          </p:nvSpPr>
          <p:spPr>
            <a:xfrm>
              <a:off x="4719000" y="2229050"/>
              <a:ext cx="22875" cy="42900"/>
            </a:xfrm>
            <a:custGeom>
              <a:avLst/>
              <a:gdLst/>
              <a:ahLst/>
              <a:cxnLst/>
              <a:rect l="l" t="t" r="r" b="b"/>
              <a:pathLst>
                <a:path w="915" h="1716" extrusionOk="0">
                  <a:moveTo>
                    <a:pt x="0" y="1"/>
                  </a:moveTo>
                  <a:lnTo>
                    <a:pt x="0" y="1102"/>
                  </a:lnTo>
                  <a:lnTo>
                    <a:pt x="915" y="1715"/>
                  </a:lnTo>
                  <a:lnTo>
                    <a:pt x="915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5"/>
            <p:cNvSpPr/>
            <p:nvPr/>
          </p:nvSpPr>
          <p:spPr>
            <a:xfrm>
              <a:off x="4719000" y="2286350"/>
              <a:ext cx="23000" cy="42875"/>
            </a:xfrm>
            <a:custGeom>
              <a:avLst/>
              <a:gdLst/>
              <a:ahLst/>
              <a:cxnLst/>
              <a:rect l="l" t="t" r="r" b="b"/>
              <a:pathLst>
                <a:path w="920" h="1715" extrusionOk="0">
                  <a:moveTo>
                    <a:pt x="0" y="0"/>
                  </a:moveTo>
                  <a:lnTo>
                    <a:pt x="0" y="1102"/>
                  </a:lnTo>
                  <a:lnTo>
                    <a:pt x="919" y="1714"/>
                  </a:lnTo>
                  <a:cubicBezTo>
                    <a:pt x="915" y="1683"/>
                    <a:pt x="915" y="1652"/>
                    <a:pt x="915" y="1621"/>
                  </a:cubicBezTo>
                  <a:lnTo>
                    <a:pt x="915" y="6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5"/>
            <p:cNvSpPr/>
            <p:nvPr/>
          </p:nvSpPr>
          <p:spPr>
            <a:xfrm>
              <a:off x="4879425" y="2143475"/>
              <a:ext cx="237825" cy="137575"/>
            </a:xfrm>
            <a:custGeom>
              <a:avLst/>
              <a:gdLst/>
              <a:ahLst/>
              <a:cxnLst/>
              <a:rect l="l" t="t" r="r" b="b"/>
              <a:pathLst>
                <a:path w="9513" h="5503" extrusionOk="0">
                  <a:moveTo>
                    <a:pt x="457" y="0"/>
                  </a:moveTo>
                  <a:cubicBezTo>
                    <a:pt x="204" y="0"/>
                    <a:pt x="0" y="204"/>
                    <a:pt x="0" y="457"/>
                  </a:cubicBezTo>
                  <a:lnTo>
                    <a:pt x="0" y="1319"/>
                  </a:lnTo>
                  <a:cubicBezTo>
                    <a:pt x="0" y="1652"/>
                    <a:pt x="120" y="1972"/>
                    <a:pt x="342" y="2225"/>
                  </a:cubicBezTo>
                  <a:lnTo>
                    <a:pt x="2798" y="5031"/>
                  </a:lnTo>
                  <a:cubicBezTo>
                    <a:pt x="3060" y="5329"/>
                    <a:pt x="3437" y="5502"/>
                    <a:pt x="3832" y="5502"/>
                  </a:cubicBezTo>
                  <a:lnTo>
                    <a:pt x="8087" y="5502"/>
                  </a:lnTo>
                  <a:cubicBezTo>
                    <a:pt x="8482" y="5502"/>
                    <a:pt x="8859" y="5329"/>
                    <a:pt x="9121" y="5031"/>
                  </a:cubicBezTo>
                  <a:lnTo>
                    <a:pt x="9512" y="4583"/>
                  </a:lnTo>
                  <a:lnTo>
                    <a:pt x="3832" y="4583"/>
                  </a:lnTo>
                  <a:cubicBezTo>
                    <a:pt x="3699" y="4583"/>
                    <a:pt x="3575" y="4530"/>
                    <a:pt x="3486" y="4427"/>
                  </a:cubicBezTo>
                  <a:lnTo>
                    <a:pt x="1030" y="1621"/>
                  </a:lnTo>
                  <a:cubicBezTo>
                    <a:pt x="955" y="1537"/>
                    <a:pt x="915" y="1430"/>
                    <a:pt x="915" y="1319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C9A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5"/>
            <p:cNvSpPr/>
            <p:nvPr/>
          </p:nvSpPr>
          <p:spPr>
            <a:xfrm>
              <a:off x="4925275" y="2095275"/>
              <a:ext cx="206275" cy="48225"/>
            </a:xfrm>
            <a:custGeom>
              <a:avLst/>
              <a:gdLst/>
              <a:ahLst/>
              <a:cxnLst/>
              <a:rect l="l" t="t" r="r" b="b"/>
              <a:pathLst>
                <a:path w="8251" h="1929" extrusionOk="0">
                  <a:moveTo>
                    <a:pt x="964" y="1"/>
                  </a:moveTo>
                  <a:cubicBezTo>
                    <a:pt x="804" y="63"/>
                    <a:pt x="640" y="94"/>
                    <a:pt x="457" y="94"/>
                  </a:cubicBezTo>
                  <a:cubicBezTo>
                    <a:pt x="204" y="94"/>
                    <a:pt x="0" y="303"/>
                    <a:pt x="0" y="556"/>
                  </a:cubicBezTo>
                  <a:lnTo>
                    <a:pt x="0" y="1928"/>
                  </a:lnTo>
                  <a:lnTo>
                    <a:pt x="8251" y="1928"/>
                  </a:lnTo>
                  <a:lnTo>
                    <a:pt x="8251" y="1013"/>
                  </a:lnTo>
                  <a:lnTo>
                    <a:pt x="2291" y="1013"/>
                  </a:lnTo>
                  <a:cubicBezTo>
                    <a:pt x="1656" y="1013"/>
                    <a:pt x="1124" y="583"/>
                    <a:pt x="964" y="1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5"/>
            <p:cNvSpPr/>
            <p:nvPr/>
          </p:nvSpPr>
          <p:spPr>
            <a:xfrm>
              <a:off x="5234225" y="2097625"/>
              <a:ext cx="103600" cy="260250"/>
            </a:xfrm>
            <a:custGeom>
              <a:avLst/>
              <a:gdLst/>
              <a:ahLst/>
              <a:cxnLst/>
              <a:rect l="l" t="t" r="r" b="b"/>
              <a:pathLst>
                <a:path w="4144" h="10410" extrusionOk="0">
                  <a:moveTo>
                    <a:pt x="476" y="0"/>
                  </a:moveTo>
                  <a:lnTo>
                    <a:pt x="1" y="919"/>
                  </a:lnTo>
                  <a:lnTo>
                    <a:pt x="1" y="9494"/>
                  </a:lnTo>
                  <a:cubicBezTo>
                    <a:pt x="1" y="10001"/>
                    <a:pt x="414" y="10409"/>
                    <a:pt x="920" y="10409"/>
                  </a:cubicBezTo>
                  <a:lnTo>
                    <a:pt x="3225" y="10409"/>
                  </a:lnTo>
                  <a:lnTo>
                    <a:pt x="4144" y="10085"/>
                  </a:lnTo>
                  <a:lnTo>
                    <a:pt x="4144" y="919"/>
                  </a:lnTo>
                  <a:cubicBezTo>
                    <a:pt x="4144" y="413"/>
                    <a:pt x="3731" y="0"/>
                    <a:pt x="3225" y="0"/>
                  </a:cubicBezTo>
                  <a:close/>
                </a:path>
              </a:pathLst>
            </a:custGeom>
            <a:solidFill>
              <a:srgbClr val="857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5"/>
            <p:cNvSpPr/>
            <p:nvPr/>
          </p:nvSpPr>
          <p:spPr>
            <a:xfrm>
              <a:off x="5223250" y="2097625"/>
              <a:ext cx="114575" cy="275125"/>
            </a:xfrm>
            <a:custGeom>
              <a:avLst/>
              <a:gdLst/>
              <a:ahLst/>
              <a:cxnLst/>
              <a:rect l="l" t="t" r="r" b="b"/>
              <a:pathLst>
                <a:path w="4583" h="11005" extrusionOk="0">
                  <a:moveTo>
                    <a:pt x="915" y="0"/>
                  </a:moveTo>
                  <a:cubicBezTo>
                    <a:pt x="409" y="0"/>
                    <a:pt x="0" y="413"/>
                    <a:pt x="0" y="919"/>
                  </a:cubicBezTo>
                  <a:lnTo>
                    <a:pt x="0" y="10085"/>
                  </a:lnTo>
                  <a:cubicBezTo>
                    <a:pt x="0" y="10591"/>
                    <a:pt x="409" y="11004"/>
                    <a:pt x="915" y="11004"/>
                  </a:cubicBezTo>
                  <a:lnTo>
                    <a:pt x="3664" y="11004"/>
                  </a:lnTo>
                  <a:cubicBezTo>
                    <a:pt x="4170" y="11004"/>
                    <a:pt x="4583" y="10591"/>
                    <a:pt x="4583" y="10085"/>
                  </a:cubicBezTo>
                  <a:lnTo>
                    <a:pt x="1834" y="10085"/>
                  </a:lnTo>
                  <a:cubicBezTo>
                    <a:pt x="1328" y="10085"/>
                    <a:pt x="915" y="9676"/>
                    <a:pt x="915" y="9170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5"/>
            <p:cNvSpPr/>
            <p:nvPr/>
          </p:nvSpPr>
          <p:spPr>
            <a:xfrm>
              <a:off x="5237125" y="2286350"/>
              <a:ext cx="100700" cy="56975"/>
            </a:xfrm>
            <a:custGeom>
              <a:avLst/>
              <a:gdLst/>
              <a:ahLst/>
              <a:cxnLst/>
              <a:rect l="l" t="t" r="r" b="b"/>
              <a:pathLst>
                <a:path w="4028" h="2279" extrusionOk="0">
                  <a:moveTo>
                    <a:pt x="4028" y="0"/>
                  </a:moveTo>
                  <a:lnTo>
                    <a:pt x="2167" y="1239"/>
                  </a:lnTo>
                  <a:cubicBezTo>
                    <a:pt x="2045" y="1321"/>
                    <a:pt x="1891" y="1363"/>
                    <a:pt x="1736" y="1363"/>
                  </a:cubicBezTo>
                  <a:cubicBezTo>
                    <a:pt x="1581" y="1363"/>
                    <a:pt x="1426" y="1321"/>
                    <a:pt x="1301" y="1239"/>
                  </a:cubicBezTo>
                  <a:lnTo>
                    <a:pt x="360" y="613"/>
                  </a:lnTo>
                  <a:lnTo>
                    <a:pt x="0" y="840"/>
                  </a:lnTo>
                  <a:lnTo>
                    <a:pt x="364" y="1714"/>
                  </a:lnTo>
                  <a:lnTo>
                    <a:pt x="795" y="2003"/>
                  </a:lnTo>
                  <a:cubicBezTo>
                    <a:pt x="1070" y="2185"/>
                    <a:pt x="1403" y="2278"/>
                    <a:pt x="1736" y="2278"/>
                  </a:cubicBezTo>
                  <a:cubicBezTo>
                    <a:pt x="2065" y="2278"/>
                    <a:pt x="2398" y="2185"/>
                    <a:pt x="2678" y="2003"/>
                  </a:cubicBezTo>
                  <a:lnTo>
                    <a:pt x="4028" y="1102"/>
                  </a:lnTo>
                  <a:lnTo>
                    <a:pt x="4028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5"/>
            <p:cNvSpPr/>
            <p:nvPr/>
          </p:nvSpPr>
          <p:spPr>
            <a:xfrm>
              <a:off x="5239125" y="2229050"/>
              <a:ext cx="98700" cy="56975"/>
            </a:xfrm>
            <a:custGeom>
              <a:avLst/>
              <a:gdLst/>
              <a:ahLst/>
              <a:cxnLst/>
              <a:rect l="l" t="t" r="r" b="b"/>
              <a:pathLst>
                <a:path w="3948" h="2279" extrusionOk="0">
                  <a:moveTo>
                    <a:pt x="3948" y="1"/>
                  </a:moveTo>
                  <a:lnTo>
                    <a:pt x="2087" y="1240"/>
                  </a:lnTo>
                  <a:cubicBezTo>
                    <a:pt x="1965" y="1322"/>
                    <a:pt x="1811" y="1363"/>
                    <a:pt x="1656" y="1363"/>
                  </a:cubicBezTo>
                  <a:cubicBezTo>
                    <a:pt x="1501" y="1363"/>
                    <a:pt x="1346" y="1322"/>
                    <a:pt x="1221" y="1240"/>
                  </a:cubicBezTo>
                  <a:lnTo>
                    <a:pt x="280" y="609"/>
                  </a:lnTo>
                  <a:lnTo>
                    <a:pt x="0" y="942"/>
                  </a:lnTo>
                  <a:lnTo>
                    <a:pt x="280" y="1715"/>
                  </a:lnTo>
                  <a:lnTo>
                    <a:pt x="715" y="2004"/>
                  </a:lnTo>
                  <a:cubicBezTo>
                    <a:pt x="990" y="2186"/>
                    <a:pt x="1323" y="2279"/>
                    <a:pt x="1656" y="2279"/>
                  </a:cubicBezTo>
                  <a:cubicBezTo>
                    <a:pt x="1985" y="2279"/>
                    <a:pt x="2318" y="2186"/>
                    <a:pt x="2598" y="2004"/>
                  </a:cubicBezTo>
                  <a:lnTo>
                    <a:pt x="3948" y="1102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5"/>
            <p:cNvSpPr/>
            <p:nvPr/>
          </p:nvSpPr>
          <p:spPr>
            <a:xfrm>
              <a:off x="5234575" y="2114925"/>
              <a:ext cx="103250" cy="56550"/>
            </a:xfrm>
            <a:custGeom>
              <a:avLst/>
              <a:gdLst/>
              <a:ahLst/>
              <a:cxnLst/>
              <a:rect l="l" t="t" r="r" b="b"/>
              <a:pathLst>
                <a:path w="4130" h="2262" extrusionOk="0">
                  <a:moveTo>
                    <a:pt x="4099" y="1"/>
                  </a:moveTo>
                  <a:lnTo>
                    <a:pt x="2269" y="1222"/>
                  </a:lnTo>
                  <a:cubicBezTo>
                    <a:pt x="2147" y="1304"/>
                    <a:pt x="1993" y="1345"/>
                    <a:pt x="1838" y="1345"/>
                  </a:cubicBezTo>
                  <a:cubicBezTo>
                    <a:pt x="1683" y="1345"/>
                    <a:pt x="1528" y="1304"/>
                    <a:pt x="1403" y="1222"/>
                  </a:cubicBezTo>
                  <a:lnTo>
                    <a:pt x="462" y="591"/>
                  </a:lnTo>
                  <a:lnTo>
                    <a:pt x="0" y="862"/>
                  </a:lnTo>
                  <a:lnTo>
                    <a:pt x="462" y="1693"/>
                  </a:lnTo>
                  <a:lnTo>
                    <a:pt x="897" y="1981"/>
                  </a:lnTo>
                  <a:cubicBezTo>
                    <a:pt x="1172" y="2168"/>
                    <a:pt x="1505" y="2261"/>
                    <a:pt x="1838" y="2261"/>
                  </a:cubicBezTo>
                  <a:cubicBezTo>
                    <a:pt x="2172" y="2261"/>
                    <a:pt x="2500" y="2168"/>
                    <a:pt x="2780" y="1981"/>
                  </a:cubicBezTo>
                  <a:lnTo>
                    <a:pt x="4130" y="1084"/>
                  </a:lnTo>
                  <a:lnTo>
                    <a:pt x="4130" y="227"/>
                  </a:lnTo>
                  <a:cubicBezTo>
                    <a:pt x="4130" y="147"/>
                    <a:pt x="4117" y="72"/>
                    <a:pt x="4099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5"/>
            <p:cNvSpPr/>
            <p:nvPr/>
          </p:nvSpPr>
          <p:spPr>
            <a:xfrm>
              <a:off x="5236900" y="2171675"/>
              <a:ext cx="100925" cy="57075"/>
            </a:xfrm>
            <a:custGeom>
              <a:avLst/>
              <a:gdLst/>
              <a:ahLst/>
              <a:cxnLst/>
              <a:rect l="l" t="t" r="r" b="b"/>
              <a:pathLst>
                <a:path w="4037" h="2283" extrusionOk="0">
                  <a:moveTo>
                    <a:pt x="4037" y="0"/>
                  </a:moveTo>
                  <a:lnTo>
                    <a:pt x="2176" y="1243"/>
                  </a:lnTo>
                  <a:cubicBezTo>
                    <a:pt x="2054" y="1326"/>
                    <a:pt x="1900" y="1367"/>
                    <a:pt x="1745" y="1367"/>
                  </a:cubicBezTo>
                  <a:cubicBezTo>
                    <a:pt x="1590" y="1367"/>
                    <a:pt x="1435" y="1326"/>
                    <a:pt x="1310" y="1243"/>
                  </a:cubicBezTo>
                  <a:lnTo>
                    <a:pt x="369" y="613"/>
                  </a:lnTo>
                  <a:lnTo>
                    <a:pt x="0" y="862"/>
                  </a:lnTo>
                  <a:lnTo>
                    <a:pt x="369" y="1714"/>
                  </a:lnTo>
                  <a:lnTo>
                    <a:pt x="804" y="2003"/>
                  </a:lnTo>
                  <a:cubicBezTo>
                    <a:pt x="1079" y="2189"/>
                    <a:pt x="1412" y="2283"/>
                    <a:pt x="1745" y="2283"/>
                  </a:cubicBezTo>
                  <a:cubicBezTo>
                    <a:pt x="2074" y="2283"/>
                    <a:pt x="2407" y="2189"/>
                    <a:pt x="2687" y="2003"/>
                  </a:cubicBezTo>
                  <a:lnTo>
                    <a:pt x="4037" y="1106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5"/>
            <p:cNvSpPr/>
            <p:nvPr/>
          </p:nvSpPr>
          <p:spPr>
            <a:xfrm>
              <a:off x="5223250" y="2114925"/>
              <a:ext cx="22875" cy="42325"/>
            </a:xfrm>
            <a:custGeom>
              <a:avLst/>
              <a:gdLst/>
              <a:ahLst/>
              <a:cxnLst/>
              <a:rect l="l" t="t" r="r" b="b"/>
              <a:pathLst>
                <a:path w="915" h="1693" extrusionOk="0">
                  <a:moveTo>
                    <a:pt x="27" y="1"/>
                  </a:moveTo>
                  <a:cubicBezTo>
                    <a:pt x="9" y="72"/>
                    <a:pt x="0" y="147"/>
                    <a:pt x="0" y="227"/>
                  </a:cubicBezTo>
                  <a:lnTo>
                    <a:pt x="0" y="1080"/>
                  </a:lnTo>
                  <a:lnTo>
                    <a:pt x="915" y="1693"/>
                  </a:lnTo>
                  <a:lnTo>
                    <a:pt x="915" y="591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5"/>
            <p:cNvSpPr/>
            <p:nvPr/>
          </p:nvSpPr>
          <p:spPr>
            <a:xfrm>
              <a:off x="5223250" y="2171775"/>
              <a:ext cx="22875" cy="42775"/>
            </a:xfrm>
            <a:custGeom>
              <a:avLst/>
              <a:gdLst/>
              <a:ahLst/>
              <a:cxnLst/>
              <a:rect l="l" t="t" r="r" b="b"/>
              <a:pathLst>
                <a:path w="915" h="1711" extrusionOk="0">
                  <a:moveTo>
                    <a:pt x="0" y="0"/>
                  </a:moveTo>
                  <a:lnTo>
                    <a:pt x="0" y="1102"/>
                  </a:lnTo>
                  <a:lnTo>
                    <a:pt x="915" y="1710"/>
                  </a:lnTo>
                  <a:lnTo>
                    <a:pt x="915" y="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5"/>
            <p:cNvSpPr/>
            <p:nvPr/>
          </p:nvSpPr>
          <p:spPr>
            <a:xfrm>
              <a:off x="5223250" y="2229050"/>
              <a:ext cx="22875" cy="42900"/>
            </a:xfrm>
            <a:custGeom>
              <a:avLst/>
              <a:gdLst/>
              <a:ahLst/>
              <a:cxnLst/>
              <a:rect l="l" t="t" r="r" b="b"/>
              <a:pathLst>
                <a:path w="915" h="1716" extrusionOk="0">
                  <a:moveTo>
                    <a:pt x="0" y="1"/>
                  </a:moveTo>
                  <a:lnTo>
                    <a:pt x="0" y="1102"/>
                  </a:lnTo>
                  <a:lnTo>
                    <a:pt x="915" y="1715"/>
                  </a:lnTo>
                  <a:lnTo>
                    <a:pt x="915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5"/>
            <p:cNvSpPr/>
            <p:nvPr/>
          </p:nvSpPr>
          <p:spPr>
            <a:xfrm>
              <a:off x="5223250" y="2286350"/>
              <a:ext cx="23000" cy="42875"/>
            </a:xfrm>
            <a:custGeom>
              <a:avLst/>
              <a:gdLst/>
              <a:ahLst/>
              <a:cxnLst/>
              <a:rect l="l" t="t" r="r" b="b"/>
              <a:pathLst>
                <a:path w="920" h="1715" extrusionOk="0">
                  <a:moveTo>
                    <a:pt x="0" y="0"/>
                  </a:moveTo>
                  <a:lnTo>
                    <a:pt x="0" y="1102"/>
                  </a:lnTo>
                  <a:lnTo>
                    <a:pt x="919" y="1714"/>
                  </a:lnTo>
                  <a:cubicBezTo>
                    <a:pt x="915" y="1683"/>
                    <a:pt x="915" y="1652"/>
                    <a:pt x="915" y="1621"/>
                  </a:cubicBezTo>
                  <a:lnTo>
                    <a:pt x="915" y="6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pace Digital Learning Slides By Slidesgo">
  <a:themeElements>
    <a:clrScheme name="Simple Light">
      <a:dk1>
        <a:srgbClr val="182347"/>
      </a:dk1>
      <a:lt1>
        <a:srgbClr val="FFFFFF"/>
      </a:lt1>
      <a:dk2>
        <a:srgbClr val="4F73F5"/>
      </a:dk2>
      <a:lt2>
        <a:srgbClr val="EFCA2E"/>
      </a:lt2>
      <a:accent1>
        <a:srgbClr val="E6E7E8"/>
      </a:accent1>
      <a:accent2>
        <a:srgbClr val="FFFFFF"/>
      </a:accent2>
      <a:accent3>
        <a:srgbClr val="4F73F5"/>
      </a:accent3>
      <a:accent4>
        <a:srgbClr val="EFCA2E"/>
      </a:accent4>
      <a:accent5>
        <a:srgbClr val="E6E7E8"/>
      </a:accent5>
      <a:accent6>
        <a:srgbClr val="4F73F5"/>
      </a:accent6>
      <a:hlink>
        <a:srgbClr val="1823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529</Words>
  <Application>Microsoft Office PowerPoint</Application>
  <PresentationFormat>Presentazione su schermo (16:9)</PresentationFormat>
  <Paragraphs>89</Paragraphs>
  <Slides>24</Slides>
  <Notes>24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Calibri</vt:lpstr>
      <vt:lpstr>Denk One</vt:lpstr>
      <vt:lpstr>Arial</vt:lpstr>
      <vt:lpstr>Roboto Condensed</vt:lpstr>
      <vt:lpstr>Space Digital Learning Slides By Slidesgo</vt:lpstr>
      <vt:lpstr>A turn-based strategy game to evaluate Multi-Armed Bandit policies in an adversarial setting</vt:lpstr>
      <vt:lpstr>CONTENT</vt:lpstr>
      <vt:lpstr>CONTENT</vt:lpstr>
      <vt:lpstr>Introduction</vt:lpstr>
      <vt:lpstr>INTRODUCTION</vt:lpstr>
      <vt:lpstr>Definition of the game</vt:lpstr>
      <vt:lpstr>‘MINING IN THE SPACE’ GAME</vt:lpstr>
      <vt:lpstr>‘MINING IN THE SPACE’ GAME</vt:lpstr>
      <vt:lpstr>MAB STRATEGIES EVALUATED ON TWO SETTINGS:</vt:lpstr>
      <vt:lpstr>Developement of the game</vt:lpstr>
      <vt:lpstr>Presentazione standard di PowerPoint</vt:lpstr>
      <vt:lpstr>Presentazione standard di PowerPoint</vt:lpstr>
      <vt:lpstr>Presentazione standard di PowerPoint</vt:lpstr>
      <vt:lpstr>DATA STRUCTURE </vt:lpstr>
      <vt:lpstr>The used algorithms</vt:lpstr>
      <vt:lpstr>The Mean algorithm</vt:lpstr>
      <vt:lpstr>The Time Elapsed Based MAB algorithm</vt:lpstr>
      <vt:lpstr>The Thompson Sampling algorithm with Probability Matching</vt:lpstr>
      <vt:lpstr>Results</vt:lpstr>
      <vt:lpstr>Presentazione standard di PowerPoint</vt:lpstr>
      <vt:lpstr>Presentazione standard di PowerPoint</vt:lpstr>
      <vt:lpstr>Conclusion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Multi-Armed Bandit models and strategies in adversarial settings: an application to the turn-based strategy games.</dc:title>
  <dc:creator>Davide Lagano</dc:creator>
  <cp:lastModifiedBy>Davide</cp:lastModifiedBy>
  <cp:revision>31</cp:revision>
  <dcterms:modified xsi:type="dcterms:W3CDTF">2021-02-23T20:35:31Z</dcterms:modified>
</cp:coreProperties>
</file>